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commentAuthors.xml" ContentType="application/vnd.openxmlformats-officedocument.presentationml.commentAuthor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37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2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33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3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1.xml" ContentType="application/vnd.openxmlformats-officedocument.presentationml.slide+xml"/>
  <Override PartName="/ppt/slides/slide38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9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30.xml" ContentType="application/vnd.openxmlformats-officedocument.presentationml.slide+xml"/>
  <Override PartName="/ppt/slides/slide8.xml" ContentType="application/vnd.openxmlformats-officedocument.presentationml.slide+xml"/>
  <Override PartName="/ppt/slides/slide27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>
  <p:sldMasterIdLst>
    <p:sldMasterId id="214748365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Author id="0" initials="" name="Holly Olszewski" lastIdx="3" clrIdx="0"/>
  <p:cmAuthor id="1" initials="" name="Wendee Wolf-Schlarf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33.xml" Type="http://schemas.openxmlformats.org/officeDocument/2006/relationships/slide" Id="rId39"/><Relationship Target="slides/slide32.xml" Type="http://schemas.openxmlformats.org/officeDocument/2006/relationships/slide" Id="rId38"/><Relationship Target="slides/slide31.xml" Type="http://schemas.openxmlformats.org/officeDocument/2006/relationships/slide" Id="rId37"/><Relationship Target="slides/slide13.xml" Type="http://schemas.openxmlformats.org/officeDocument/2006/relationships/slide" Id="rId19"/><Relationship Target="slides/slide30.xml" Type="http://schemas.openxmlformats.org/officeDocument/2006/relationships/slide" Id="rId36"/><Relationship Target="slides/slide12.xml" Type="http://schemas.openxmlformats.org/officeDocument/2006/relationships/slide" Id="rId18"/><Relationship Target="slides/slide11.xml" Type="http://schemas.openxmlformats.org/officeDocument/2006/relationships/slide" Id="rId17"/><Relationship Target="slides/slide10.xml" Type="http://schemas.openxmlformats.org/officeDocument/2006/relationships/slide" Id="rId16"/><Relationship Target="slides/slide9.xml" Type="http://schemas.openxmlformats.org/officeDocument/2006/relationships/slide" Id="rId15"/><Relationship Target="slides/slide8.xml" Type="http://schemas.openxmlformats.org/officeDocument/2006/relationships/slide" Id="rId14"/><Relationship Target="slides/slide24.xml" Type="http://schemas.openxmlformats.org/officeDocument/2006/relationships/slide" Id="rId30"/><Relationship Target="slides/slide6.xml" Type="http://schemas.openxmlformats.org/officeDocument/2006/relationships/slide" Id="rId12"/><Relationship Target="slides/slide25.xml" Type="http://schemas.openxmlformats.org/officeDocument/2006/relationships/slide" Id="rId31"/><Relationship Target="slides/slide7.xml" Type="http://schemas.openxmlformats.org/officeDocument/2006/relationships/slide" Id="rId13"/><Relationship Target="slides/slide4.xml" Type="http://schemas.openxmlformats.org/officeDocument/2006/relationships/slide" Id="rId10"/><Relationship Target="slides/slide5.xml" Type="http://schemas.openxmlformats.org/officeDocument/2006/relationships/slide" Id="rId11"/><Relationship Target="slides/slide28.xml" Type="http://schemas.openxmlformats.org/officeDocument/2006/relationships/slide" Id="rId34"/><Relationship Target="slides/slide29.xml" Type="http://schemas.openxmlformats.org/officeDocument/2006/relationships/slide" Id="rId35"/><Relationship Target="slides/slide26.xml" Type="http://schemas.openxmlformats.org/officeDocument/2006/relationships/slide" Id="rId32"/><Relationship Target="slides/slide27.xml" Type="http://schemas.openxmlformats.org/officeDocument/2006/relationships/slide" Id="rId33"/><Relationship Target="slides/slide23.xml" Type="http://schemas.openxmlformats.org/officeDocument/2006/relationships/slide" Id="rId29"/><Relationship Target="slides/slide20.xml" Type="http://schemas.openxmlformats.org/officeDocument/2006/relationships/slide" Id="rId26"/><Relationship Target="slides/slide19.xml" Type="http://schemas.openxmlformats.org/officeDocument/2006/relationships/slide" Id="rId25"/><Relationship Target="slides/slide22.xml" Type="http://schemas.openxmlformats.org/officeDocument/2006/relationships/slide" Id="rId28"/><Relationship Target="slides/slide21.xml" Type="http://schemas.openxmlformats.org/officeDocument/2006/relationships/slide" Id="rId27"/><Relationship Target="presProps.xml" Type="http://schemas.openxmlformats.org/officeDocument/2006/relationships/presProps" Id="rId2"/><Relationship Target="slides/slide15.xml" Type="http://schemas.openxmlformats.org/officeDocument/2006/relationships/slide" Id="rId21"/><Relationship Target="slides/slide34.xml" Type="http://schemas.openxmlformats.org/officeDocument/2006/relationships/slide" Id="rId40"/><Relationship Target="theme/theme1.xml" Type="http://schemas.openxmlformats.org/officeDocument/2006/relationships/theme" Id="rId1"/><Relationship Target="slides/slide16.xml" Type="http://schemas.openxmlformats.org/officeDocument/2006/relationships/slide" Id="rId22"/><Relationship Target="slides/slide35.xml" Type="http://schemas.openxmlformats.org/officeDocument/2006/relationships/slide" Id="rId41"/><Relationship Target="commentAuthors.xml" Type="http://schemas.openxmlformats.org/officeDocument/2006/relationships/commentAuthors" Id="rId4"/><Relationship Target="slides/slide17.xml" Type="http://schemas.openxmlformats.org/officeDocument/2006/relationships/slide" Id="rId23"/><Relationship Target="slides/slide36.xml" Type="http://schemas.openxmlformats.org/officeDocument/2006/relationships/slide" Id="rId42"/><Relationship Target="tableStyles.xml" Type="http://schemas.openxmlformats.org/officeDocument/2006/relationships/tableStyles" Id="rId3"/><Relationship Target="slides/slide18.xml" Type="http://schemas.openxmlformats.org/officeDocument/2006/relationships/slide" Id="rId24"/><Relationship Target="slides/slide37.xml" Type="http://schemas.openxmlformats.org/officeDocument/2006/relationships/slide" Id="rId43"/><Relationship Target="slides/slide38.xml" Type="http://schemas.openxmlformats.org/officeDocument/2006/relationships/slide" Id="rId44"/><Relationship Target="slides/slide14.xml" Type="http://schemas.openxmlformats.org/officeDocument/2006/relationships/slide" Id="rId20"/><Relationship Target="slides/slide3.xml" Type="http://schemas.openxmlformats.org/officeDocument/2006/relationships/slide" Id="rId9"/><Relationship Target="notesMasters/notesMaster1.xml" Type="http://schemas.openxmlformats.org/officeDocument/2006/relationships/notesMaster" Id="rId6"/><Relationship Target="slideMasters/slideMaster1.xml" Type="http://schemas.openxmlformats.org/officeDocument/2006/relationships/slideMaster" Id="rId5"/><Relationship Target="slides/slide2.xml" Type="http://schemas.openxmlformats.org/officeDocument/2006/relationships/slide" Id="rId8"/><Relationship Target="slides/slide1.xml" Type="http://schemas.openxmlformats.org/officeDocument/2006/relationships/slide" Id="rId7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idx="1" authorId="0">
    <p:pos y="0" x="6000"/>
    <p:text>this slide is not necessary</p:text>
  </p:cm>
  <p:cm idx="1" authorId="1">
    <p:pos y="100" x="6000"/>
    <p:text>_Marked as resolved_</p:text>
  </p:cm>
  <p:cm idx="2" authorId="1">
    <p:pos y="200" x="6000"/>
    <p:text>_Re-opened_</p:text>
  </p:cm>
  <p:cm idx="3" authorId="1">
    <p:pos y="300" x="6000"/>
    <p:text>I agree - let's delete it</p:text>
  </p:cm>
  <p:cm idx="2" authorId="0">
    <p:pos y="400" x="6000"/>
    <p:text>do you still want this slide?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idx="3" authorId="0">
    <p:pos y="0" x="6000"/>
    <p:text>insert evaluation matrix+student growth</p:text>
  </p:cm>
</p:cmLst>
</file>

<file path=ppt/notesMasters/_rels/notesMaster1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4" name="Shape 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6" name="Shape 1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5" name="Shape 1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1" name="Shape 1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7" name="Shape 1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5" name="Shape 1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5" name="Shape 1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0" name="Shape 1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1" name="Shape 17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6" name="Shape 1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7" name="Shape 17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2" name="Shape 1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3" name="Shape 18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0" name="Shape 1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1" name="Shape 19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0" name="Shape 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7" name="Shape 1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8" name="Shape 19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3" name="Shape 2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4" name="Shape 20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9" name="Shape 2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0" name="Shape 21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5" name="Shape 2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6" name="Shape 21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2" name="Shape 2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3" name="Shape 22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8" name="Shape 2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9" name="Shape 22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30" name="Shape 23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8" name="Shape 2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9" name="Shape 23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4" name="Shape 2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5" name="Shape 24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46" name="Shape 24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9" name="Shape 2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0" name="Shape 25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51" name="Shape 25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4" name="Shape 2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5" name="Shape 25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56" name="Shape 25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6" name="Shape 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9" name="Shape 2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0" name="Shape 26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61" name="Shape 26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5" name="Shape 2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6" name="Shape 26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67" name="Shape 26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1" name="Shape 2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2" name="Shape 27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73" name="Shape 27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7" name="Shape 2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8" name="Shape 27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79" name="Shape 27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83" name="Shape 2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4" name="Shape 28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85" name="Shape 28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1" name="Shape 2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2" name="Shape 29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93" name="Shape 29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7" name="Shape 2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8" name="Shape 29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99" name="Shape 29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3" name="Shape 3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4" name="Shape 30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05" name="Shape 30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9" name="Shape 3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0" name="Shape 31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11" name="Shape 31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2" name="Shape 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8" name="Shape 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9" name="Shape 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8" name="Shape 1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4" name="Shape 1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0" name="Shape 1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" name="Shape 9"/>
          <p:cNvSpPr/>
          <p:nvPr/>
        </p:nvSpPr>
        <p:spPr>
          <a:xfrm>
            <a:off y="3042000" x="381000"/>
            <a:ext cy="602456" cx="2835275"/>
          </a:xfrm>
          <a:custGeom>
            <a:pathLst>
              <a:path w="3572" extrusionOk="0" h="1012">
                <a:moveTo>
                  <a:pt y="303" x="1427"/>
                </a:moveTo>
                <a:lnTo>
                  <a:pt y="303" x="1427"/>
                </a:lnTo>
                <a:lnTo>
                  <a:pt y="0" x="1427"/>
                </a:lnTo>
                <a:lnTo>
                  <a:pt y="0" x="0"/>
                </a:lnTo>
                <a:lnTo>
                  <a:pt y="594" x="0"/>
                </a:lnTo>
                <a:lnTo>
                  <a:pt y="594" x="0"/>
                </a:lnTo>
                <a:lnTo>
                  <a:pt y="615" x="0"/>
                </a:lnTo>
                <a:lnTo>
                  <a:pt y="636" x="1"/>
                </a:lnTo>
                <a:lnTo>
                  <a:pt y="658" x="5"/>
                </a:lnTo>
                <a:lnTo>
                  <a:pt y="679" x="10"/>
                </a:lnTo>
                <a:lnTo>
                  <a:pt y="698" x="16"/>
                </a:lnTo>
                <a:lnTo>
                  <a:pt y="718" x="23"/>
                </a:lnTo>
                <a:lnTo>
                  <a:pt y="738" x="31"/>
                </a:lnTo>
                <a:lnTo>
                  <a:pt y="757" x="39"/>
                </a:lnTo>
                <a:lnTo>
                  <a:pt y="775" x="49"/>
                </a:lnTo>
                <a:lnTo>
                  <a:pt y="793" x="60"/>
                </a:lnTo>
                <a:lnTo>
                  <a:pt y="811" x="73"/>
                </a:lnTo>
                <a:lnTo>
                  <a:pt y="827" x="86"/>
                </a:lnTo>
                <a:lnTo>
                  <a:pt y="844" x="99"/>
                </a:lnTo>
                <a:lnTo>
                  <a:pt y="860" x="114"/>
                </a:lnTo>
                <a:lnTo>
                  <a:pt y="875" x="130"/>
                </a:lnTo>
                <a:lnTo>
                  <a:pt y="889" x="147"/>
                </a:lnTo>
                <a:lnTo>
                  <a:pt y="902" x="165"/>
                </a:lnTo>
                <a:lnTo>
                  <a:pt y="917" x="183"/>
                </a:lnTo>
                <a:lnTo>
                  <a:pt y="929" x="202"/>
                </a:lnTo>
                <a:lnTo>
                  <a:pt y="940" x="222"/>
                </a:lnTo>
                <a:lnTo>
                  <a:pt y="951" x="243"/>
                </a:lnTo>
                <a:lnTo>
                  <a:pt y="961" x="264"/>
                </a:lnTo>
                <a:lnTo>
                  <a:pt y="971" x="285"/>
                </a:lnTo>
                <a:lnTo>
                  <a:pt y="979" x="308"/>
                </a:lnTo>
                <a:lnTo>
                  <a:pt y="986" x="331"/>
                </a:lnTo>
                <a:lnTo>
                  <a:pt y="992" x="354"/>
                </a:lnTo>
                <a:lnTo>
                  <a:pt y="999" x="378"/>
                </a:lnTo>
                <a:lnTo>
                  <a:pt y="1004" x="403"/>
                </a:lnTo>
                <a:lnTo>
                  <a:pt y="1007" x="427"/>
                </a:lnTo>
                <a:lnTo>
                  <a:pt y="1010" x="454"/>
                </a:lnTo>
                <a:lnTo>
                  <a:pt y="1012" x="478"/>
                </a:lnTo>
                <a:lnTo>
                  <a:pt y="1012" x="504"/>
                </a:lnTo>
                <a:lnTo>
                  <a:pt y="1012" x="3572"/>
                </a:lnTo>
                <a:lnTo>
                  <a:pt y="760" x="3572"/>
                </a:lnTo>
                <a:lnTo>
                  <a:pt y="760" x="1882"/>
                </a:lnTo>
                <a:lnTo>
                  <a:pt y="760" x="1882"/>
                </a:lnTo>
                <a:lnTo>
                  <a:pt y="759" x="1859"/>
                </a:lnTo>
                <a:lnTo>
                  <a:pt y="757" x="1836"/>
                </a:lnTo>
                <a:lnTo>
                  <a:pt y="754" x="1814"/>
                </a:lnTo>
                <a:lnTo>
                  <a:pt y="751" x="1791"/>
                </a:lnTo>
                <a:lnTo>
                  <a:pt y="746" x="1768"/>
                </a:lnTo>
                <a:lnTo>
                  <a:pt y="739" x="1747"/>
                </a:lnTo>
                <a:lnTo>
                  <a:pt y="733" x="1725"/>
                </a:lnTo>
                <a:lnTo>
                  <a:pt y="724" x="1704"/>
                </a:lnTo>
                <a:lnTo>
                  <a:pt y="715" x="1685"/>
                </a:lnTo>
                <a:lnTo>
                  <a:pt y="705" x="1665"/>
                </a:lnTo>
                <a:lnTo>
                  <a:pt y="693" x="1645"/>
                </a:lnTo>
                <a:lnTo>
                  <a:pt y="682" x="1627"/>
                </a:lnTo>
                <a:lnTo>
                  <a:pt y="669" x="1609"/>
                </a:lnTo>
                <a:lnTo>
                  <a:pt y="656" x="1592"/>
                </a:lnTo>
                <a:lnTo>
                  <a:pt y="641" x="1575"/>
                </a:lnTo>
                <a:lnTo>
                  <a:pt y="627" x="1560"/>
                </a:lnTo>
                <a:lnTo>
                  <a:pt y="610" x="1544"/>
                </a:lnTo>
                <a:lnTo>
                  <a:pt y="594" x="1529"/>
                </a:lnTo>
                <a:lnTo>
                  <a:pt y="576" x="1516"/>
                </a:lnTo>
                <a:lnTo>
                  <a:pt y="558" x="1503"/>
                </a:lnTo>
                <a:lnTo>
                  <a:pt y="540" x="1492"/>
                </a:lnTo>
                <a:lnTo>
                  <a:pt y="520" x="1480"/>
                </a:lnTo>
                <a:lnTo>
                  <a:pt y="501" x="1471"/>
                </a:lnTo>
                <a:lnTo>
                  <a:pt y="481" x="1463"/>
                </a:lnTo>
                <a:lnTo>
                  <a:pt y="460" x="1454"/>
                </a:lnTo>
                <a:lnTo>
                  <a:pt y="439" x="1446"/>
                </a:lnTo>
                <a:lnTo>
                  <a:pt y="418" x="1440"/>
                </a:lnTo>
                <a:lnTo>
                  <a:pt y="395" x="1435"/>
                </a:lnTo>
                <a:lnTo>
                  <a:pt y="372" x="1432"/>
                </a:lnTo>
                <a:lnTo>
                  <a:pt y="349" x="1428"/>
                </a:lnTo>
                <a:lnTo>
                  <a:pt y="326" x="1427"/>
                </a:lnTo>
                <a:lnTo>
                  <a:pt y="303" x="1427"/>
                </a:lnTo>
                <a:lnTo>
                  <a:pt y="303" x="142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" name="Shape 10"/>
          <p:cNvSpPr/>
          <p:nvPr/>
        </p:nvSpPr>
        <p:spPr>
          <a:xfrm>
            <a:off y="3494438" x="6781800"/>
            <a:ext cy="552450" cx="1903412"/>
          </a:xfrm>
          <a:custGeom>
            <a:pathLst>
              <a:path w="2398" extrusionOk="0" h="927">
                <a:moveTo>
                  <a:pt y="708" x="971"/>
                </a:moveTo>
                <a:lnTo>
                  <a:pt y="708" x="971"/>
                </a:lnTo>
                <a:lnTo>
                  <a:pt y="927" x="971"/>
                </a:lnTo>
                <a:lnTo>
                  <a:pt y="927" x="2398"/>
                </a:lnTo>
                <a:lnTo>
                  <a:pt y="418" x="2398"/>
                </a:lnTo>
                <a:lnTo>
                  <a:pt y="418" x="2398"/>
                </a:lnTo>
                <a:lnTo>
                  <a:pt y="395" x="2398"/>
                </a:lnTo>
                <a:lnTo>
                  <a:pt y="374" x="2395"/>
                </a:lnTo>
                <a:lnTo>
                  <a:pt y="354" x="2392"/>
                </a:lnTo>
                <a:lnTo>
                  <a:pt y="333" x="2389"/>
                </a:lnTo>
                <a:lnTo>
                  <a:pt y="313" x="2382"/>
                </a:lnTo>
                <a:lnTo>
                  <a:pt y="294" x="2375"/>
                </a:lnTo>
                <a:lnTo>
                  <a:pt y="274" x="2367"/>
                </a:lnTo>
                <a:lnTo>
                  <a:pt y="254" x="2359"/>
                </a:lnTo>
                <a:lnTo>
                  <a:pt y="236" x="2348"/>
                </a:lnTo>
                <a:lnTo>
                  <a:pt y="219" x="2338"/>
                </a:lnTo>
                <a:lnTo>
                  <a:pt y="201" x="2325"/>
                </a:lnTo>
                <a:lnTo>
                  <a:pt y="184" x="2312"/>
                </a:lnTo>
                <a:lnTo>
                  <a:pt y="168" x="2299"/>
                </a:lnTo>
                <a:lnTo>
                  <a:pt y="152" x="2282"/>
                </a:lnTo>
                <a:lnTo>
                  <a:pt y="137" x="2268"/>
                </a:lnTo>
                <a:lnTo>
                  <a:pt y="122" x="2250"/>
                </a:lnTo>
                <a:lnTo>
                  <a:pt y="108" x="2233"/>
                </a:lnTo>
                <a:lnTo>
                  <a:pt y="94" x="2214"/>
                </a:lnTo>
                <a:lnTo>
                  <a:pt y="83" x="2196"/>
                </a:lnTo>
                <a:lnTo>
                  <a:pt y="70" x="2176"/>
                </a:lnTo>
                <a:lnTo>
                  <a:pt y="60" x="2155"/>
                </a:lnTo>
                <a:lnTo>
                  <a:pt y="50" x="2134"/>
                </a:lnTo>
                <a:lnTo>
                  <a:pt y="41" x="2113"/>
                </a:lnTo>
                <a:lnTo>
                  <a:pt y="32" x="2090"/>
                </a:lnTo>
                <a:lnTo>
                  <a:pt y="24" x="2067"/>
                </a:lnTo>
                <a:lnTo>
                  <a:pt y="18" x="2044"/>
                </a:lnTo>
                <a:lnTo>
                  <a:pt y="13" x="2020"/>
                </a:lnTo>
                <a:lnTo>
                  <a:pt y="8" x="1995"/>
                </a:lnTo>
                <a:lnTo>
                  <a:pt y="5" x="1971"/>
                </a:lnTo>
                <a:lnTo>
                  <a:pt y="1" x="1944"/>
                </a:lnTo>
                <a:lnTo>
                  <a:pt y="0" x="1920"/>
                </a:lnTo>
                <a:lnTo>
                  <a:pt y="0" x="1894"/>
                </a:lnTo>
                <a:lnTo>
                  <a:pt y="0" x="0"/>
                </a:lnTo>
                <a:lnTo>
                  <a:pt y="251" x="0"/>
                </a:lnTo>
                <a:lnTo>
                  <a:pt y="251" x="514"/>
                </a:lnTo>
                <a:lnTo>
                  <a:pt y="251" x="514"/>
                </a:lnTo>
                <a:lnTo>
                  <a:pt y="251" x="539"/>
                </a:lnTo>
                <a:lnTo>
                  <a:pt y="254" x="562"/>
                </a:lnTo>
                <a:lnTo>
                  <a:pt y="256" x="585"/>
                </a:lnTo>
                <a:lnTo>
                  <a:pt y="261" x="607"/>
                </a:lnTo>
                <a:lnTo>
                  <a:pt y="266" x="629"/>
                </a:lnTo>
                <a:lnTo>
                  <a:pt y="272" x="651"/>
                </a:lnTo>
                <a:lnTo>
                  <a:pt y="279" x="673"/>
                </a:lnTo>
                <a:lnTo>
                  <a:pt y="287" x="692"/>
                </a:lnTo>
                <a:lnTo>
                  <a:pt y="297" x="713"/>
                </a:lnTo>
                <a:lnTo>
                  <a:pt y="307" x="733"/>
                </a:lnTo>
                <a:lnTo>
                  <a:pt y="318" x="753"/>
                </a:lnTo>
                <a:lnTo>
                  <a:pt y="330" x="771"/>
                </a:lnTo>
                <a:lnTo>
                  <a:pt y="343" x="789"/>
                </a:lnTo>
                <a:lnTo>
                  <a:pt y="356" x="805"/>
                </a:lnTo>
                <a:lnTo>
                  <a:pt y="370" x="823"/>
                </a:lnTo>
                <a:lnTo>
                  <a:pt y="385" x="838"/>
                </a:lnTo>
                <a:lnTo>
                  <a:pt y="401" x="854"/>
                </a:lnTo>
                <a:lnTo>
                  <a:pt y="418" x="867"/>
                </a:lnTo>
                <a:lnTo>
                  <a:pt y="434" x="882"/>
                </a:lnTo>
                <a:lnTo>
                  <a:pt y="452" x="893"/>
                </a:lnTo>
                <a:lnTo>
                  <a:pt y="472" x="906"/>
                </a:lnTo>
                <a:lnTo>
                  <a:pt y="491" x="918"/>
                </a:lnTo>
                <a:lnTo>
                  <a:pt y="511" x="927"/>
                </a:lnTo>
                <a:lnTo>
                  <a:pt y="530" x="936"/>
                </a:lnTo>
                <a:lnTo>
                  <a:pt y="552" x="944"/>
                </a:lnTo>
                <a:lnTo>
                  <a:pt y="573" x="952"/>
                </a:lnTo>
                <a:lnTo>
                  <a:pt y="594" x="957"/>
                </a:lnTo>
                <a:lnTo>
                  <a:pt y="617" x="963"/>
                </a:lnTo>
                <a:lnTo>
                  <a:pt y="638" x="967"/>
                </a:lnTo>
                <a:lnTo>
                  <a:pt y="661" x="970"/>
                </a:lnTo>
                <a:lnTo>
                  <a:pt y="685" x="971"/>
                </a:lnTo>
                <a:lnTo>
                  <a:pt y="708" x="971"/>
                </a:lnTo>
                <a:lnTo>
                  <a:pt y="708" x="97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>
            <a:off y="0" x="381000"/>
            <a:ext cy="2971799" cx="11366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/>
          <p:nvPr/>
        </p:nvSpPr>
        <p:spPr>
          <a:xfrm>
            <a:off y="3494438" x="3268663"/>
            <a:ext cy="150000" cx="17000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" name="Shape 13"/>
          <p:cNvSpPr/>
          <p:nvPr/>
        </p:nvSpPr>
        <p:spPr>
          <a:xfrm>
            <a:off y="3494438" x="5021262"/>
            <a:ext cy="150000" cx="16841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" name="Shape 14"/>
          <p:cNvSpPr/>
          <p:nvPr/>
        </p:nvSpPr>
        <p:spPr>
          <a:xfrm>
            <a:off y="4087369" x="7546975"/>
            <a:ext cy="1057275" cx="1139824"/>
          </a:xfrm>
          <a:custGeom>
            <a:pathLst>
              <a:path w="1437" extrusionOk="0" h="1776">
                <a:moveTo>
                  <a:pt y="1776" x="1435"/>
                </a:moveTo>
                <a:lnTo>
                  <a:pt y="1776" x="0"/>
                </a:lnTo>
                <a:lnTo>
                  <a:pt y="0" x="2"/>
                </a:lnTo>
                <a:lnTo>
                  <a:pt y="0" x="1437"/>
                </a:lnTo>
                <a:lnTo>
                  <a:pt y="1776" x="1435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" name="Shape 15"/>
          <p:cNvSpPr txBox="1"/>
          <p:nvPr>
            <p:ph type="ctrTitle"/>
          </p:nvPr>
        </p:nvSpPr>
        <p:spPr>
          <a:xfrm>
            <a:off y="2187175" x="2220060"/>
            <a:ext cy="1238099" cx="47100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algn="ctr" rtl="0">
              <a:spcBef>
                <a:spcPts val="0"/>
              </a:spcBef>
              <a:buSzPct val="100000"/>
              <a:defRPr sz="4800"/>
            </a:lvl1pPr>
            <a:lvl2pPr algn="ctr" rtl="0">
              <a:spcBef>
                <a:spcPts val="0"/>
              </a:spcBef>
              <a:buSzPct val="100000"/>
              <a:defRPr sz="4800"/>
            </a:lvl2pPr>
            <a:lvl3pPr algn="ctr" rtl="0">
              <a:spcBef>
                <a:spcPts val="0"/>
              </a:spcBef>
              <a:buSzPct val="100000"/>
              <a:defRPr sz="4800"/>
            </a:lvl3pPr>
            <a:lvl4pPr algn="ctr" rtl="0">
              <a:spcBef>
                <a:spcPts val="0"/>
              </a:spcBef>
              <a:buSzPct val="100000"/>
              <a:defRPr sz="4800"/>
            </a:lvl4pPr>
            <a:lvl5pPr algn="ctr" rtl="0">
              <a:spcBef>
                <a:spcPts val="0"/>
              </a:spcBef>
              <a:buSzPct val="100000"/>
              <a:defRPr sz="4800"/>
            </a:lvl5pPr>
            <a:lvl6pPr algn="ctr" rtl="0">
              <a:spcBef>
                <a:spcPts val="0"/>
              </a:spcBef>
              <a:buSzPct val="100000"/>
              <a:defRPr sz="4800"/>
            </a:lvl6pPr>
            <a:lvl7pPr algn="ctr" rtl="0">
              <a:spcBef>
                <a:spcPts val="0"/>
              </a:spcBef>
              <a:buSzPct val="100000"/>
              <a:defRPr sz="4800"/>
            </a:lvl7pPr>
            <a:lvl8pPr algn="ctr" rtl="0">
              <a:spcBef>
                <a:spcPts val="0"/>
              </a:spcBef>
              <a:buSzPct val="100000"/>
              <a:defRPr sz="4800"/>
            </a:lvl8pPr>
            <a:lvl9pPr algn="ctr" rtl="0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6" name="Shape 16"/>
          <p:cNvSpPr txBox="1"/>
          <p:nvPr>
            <p:ph idx="1" type="subTitle"/>
          </p:nvPr>
        </p:nvSpPr>
        <p:spPr>
          <a:xfrm>
            <a:off y="3731180" x="2220060"/>
            <a:ext cy="663600" cx="47100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 rtl="0">
              <a:spcBef>
                <a:spcPts val="0"/>
              </a:spcBef>
              <a:buSzPct val="100000"/>
              <a:buNone/>
              <a:defRPr sz="2400"/>
            </a:lvl1pPr>
            <a:lvl2pPr algn="ctr" rtl="0">
              <a:spcBef>
                <a:spcPts val="0"/>
              </a:spcBef>
              <a:buNone/>
              <a:defRPr/>
            </a:lvl2pPr>
            <a:lvl3pPr algn="ctr" rtl="0">
              <a:spcBef>
                <a:spcPts val="0"/>
              </a:spcBef>
              <a:buNone/>
              <a:defRPr/>
            </a:lvl3pPr>
            <a:lvl4pPr algn="ctr" rtl="0">
              <a:spcBef>
                <a:spcPts val="0"/>
              </a:spcBef>
              <a:buSzPct val="100000"/>
              <a:buNone/>
              <a:defRPr sz="2400"/>
            </a:lvl4pPr>
            <a:lvl5pPr algn="ctr" rtl="0">
              <a:spcBef>
                <a:spcPts val="0"/>
              </a:spcBef>
              <a:buSzPct val="100000"/>
              <a:buNone/>
              <a:defRPr sz="2400"/>
            </a:lvl5pPr>
            <a:lvl6pPr algn="ctr" rtl="0">
              <a:spcBef>
                <a:spcPts val="0"/>
              </a:spcBef>
              <a:buSzPct val="100000"/>
              <a:buNone/>
              <a:defRPr sz="2400"/>
            </a:lvl6pPr>
            <a:lvl7pPr algn="ctr" rtl="0">
              <a:spcBef>
                <a:spcPts val="0"/>
              </a:spcBef>
              <a:buSzPct val="100000"/>
              <a:buNone/>
              <a:defRPr sz="2400"/>
            </a:lvl7pPr>
            <a:lvl8pPr algn="ctr" rtl="0">
              <a:spcBef>
                <a:spcPts val="0"/>
              </a:spcBef>
              <a:buSzPct val="100000"/>
              <a:buNone/>
              <a:defRPr sz="2400"/>
            </a:lvl8pPr>
            <a:lvl9pPr algn="ctr" rtl="0">
              <a:spcBef>
                <a:spcPts val="0"/>
              </a:spcBef>
              <a:buSzPct val="100000"/>
              <a:buNone/>
              <a:defRPr sz="2400"/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y="4706810" x="8519999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 rtl="0">
              <a:spcBef>
                <a:spcPts val="0"/>
              </a:spcBef>
              <a:buNone/>
              <a:defRPr/>
            </a:lvl1pPr>
          </a:lstStyle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8" name="Shape 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" name="Shape 19"/>
          <p:cNvSpPr/>
          <p:nvPr/>
        </p:nvSpPr>
        <p:spPr>
          <a:xfrm>
            <a:off y="1028700" x="152401"/>
            <a:ext cy="2387203" cx="2208212"/>
          </a:xfrm>
          <a:custGeom>
            <a:pathLst>
              <a:path w="2782" extrusionOk="0" h="4010">
                <a:moveTo>
                  <a:pt y="719" x="635"/>
                </a:moveTo>
                <a:lnTo>
                  <a:pt y="719" x="635"/>
                </a:lnTo>
                <a:lnTo>
                  <a:pt y="4010" x="635"/>
                </a:lnTo>
                <a:lnTo>
                  <a:pt y="4010" x="0"/>
                </a:lnTo>
                <a:lnTo>
                  <a:pt y="418" x="0"/>
                </a:lnTo>
                <a:lnTo>
                  <a:pt y="418" x="0"/>
                </a:lnTo>
                <a:lnTo>
                  <a:pt y="397" x="0"/>
                </a:lnTo>
                <a:lnTo>
                  <a:pt y="376" x="2"/>
                </a:lnTo>
                <a:lnTo>
                  <a:pt y="355" x="5"/>
                </a:lnTo>
                <a:lnTo>
                  <a:pt y="333" x="10"/>
                </a:lnTo>
                <a:lnTo>
                  <a:pt y="314" x="15"/>
                </a:lnTo>
                <a:lnTo>
                  <a:pt y="294" x="21"/>
                </a:lnTo>
                <a:lnTo>
                  <a:pt y="275" x="29"/>
                </a:lnTo>
                <a:lnTo>
                  <a:pt y="255" x="39"/>
                </a:lnTo>
                <a:lnTo>
                  <a:pt y="237" x="49"/>
                </a:lnTo>
                <a:lnTo>
                  <a:pt y="219" x="60"/>
                </a:lnTo>
                <a:lnTo>
                  <a:pt y="201" x="72"/>
                </a:lnTo>
                <a:lnTo>
                  <a:pt y="185" x="85"/>
                </a:lnTo>
                <a:lnTo>
                  <a:pt y="169" x="100"/>
                </a:lnTo>
                <a:lnTo>
                  <a:pt y="152" x="114"/>
                </a:lnTo>
                <a:lnTo>
                  <a:pt y="137" x="131"/>
                </a:lnTo>
                <a:lnTo>
                  <a:pt y="123" x="147"/>
                </a:lnTo>
                <a:lnTo>
                  <a:pt y="110" x="165"/>
                </a:lnTo>
                <a:lnTo>
                  <a:pt y="97" x="183"/>
                </a:lnTo>
                <a:lnTo>
                  <a:pt y="84" x="202"/>
                </a:lnTo>
                <a:lnTo>
                  <a:pt y="72" x="222"/>
                </a:lnTo>
                <a:lnTo>
                  <a:pt y="61" x="242"/>
                </a:lnTo>
                <a:lnTo>
                  <a:pt y="51" x="263"/>
                </a:lnTo>
                <a:lnTo>
                  <a:pt y="41" x="286"/>
                </a:lnTo>
                <a:lnTo>
                  <a:pt y="33" x="307"/>
                </a:lnTo>
                <a:lnTo>
                  <a:pt y="26" x="330"/>
                </a:lnTo>
                <a:lnTo>
                  <a:pt y="20" x="354"/>
                </a:lnTo>
                <a:lnTo>
                  <a:pt y="13" x="379"/>
                </a:lnTo>
                <a:lnTo>
                  <a:pt y="9" x="403"/>
                </a:lnTo>
                <a:lnTo>
                  <a:pt y="5" x="428"/>
                </a:lnTo>
                <a:lnTo>
                  <a:pt y="4" x="452"/>
                </a:lnTo>
                <a:lnTo>
                  <a:pt y="2" x="478"/>
                </a:lnTo>
                <a:lnTo>
                  <a:pt y="0" x="504"/>
                </a:lnTo>
                <a:lnTo>
                  <a:pt y="0" x="2782"/>
                </a:lnTo>
                <a:lnTo>
                  <a:pt y="263" x="2782"/>
                </a:lnTo>
                <a:lnTo>
                  <a:pt y="263" x="1092"/>
                </a:lnTo>
                <a:lnTo>
                  <a:pt y="263" x="1092"/>
                </a:lnTo>
                <a:lnTo>
                  <a:pt y="263" x="1069"/>
                </a:lnTo>
                <a:lnTo>
                  <a:pt y="265" x="1045"/>
                </a:lnTo>
                <a:lnTo>
                  <a:pt y="268" x="1022"/>
                </a:lnTo>
                <a:lnTo>
                  <a:pt y="271" x="1001"/>
                </a:lnTo>
                <a:lnTo>
                  <a:pt y="276" x="978"/>
                </a:lnTo>
                <a:lnTo>
                  <a:pt y="283" x="957"/>
                </a:lnTo>
                <a:lnTo>
                  <a:pt y="291" x="935"/>
                </a:lnTo>
                <a:lnTo>
                  <a:pt y="299" x="914"/>
                </a:lnTo>
                <a:lnTo>
                  <a:pt y="307" x="895"/>
                </a:lnTo>
                <a:lnTo>
                  <a:pt y="317" x="875"/>
                </a:lnTo>
                <a:lnTo>
                  <a:pt y="329" x="855"/>
                </a:lnTo>
                <a:lnTo>
                  <a:pt y="340" x="838"/>
                </a:lnTo>
                <a:lnTo>
                  <a:pt y="353" x="820"/>
                </a:lnTo>
                <a:lnTo>
                  <a:pt y="368" x="802"/>
                </a:lnTo>
                <a:lnTo>
                  <a:pt y="381" x="785"/>
                </a:lnTo>
                <a:lnTo>
                  <a:pt y="397" x="769"/>
                </a:lnTo>
                <a:lnTo>
                  <a:pt y="412" x="754"/>
                </a:lnTo>
                <a:lnTo>
                  <a:pt y="428" x="740"/>
                </a:lnTo>
                <a:lnTo>
                  <a:pt y="446" x="727"/>
                </a:lnTo>
                <a:lnTo>
                  <a:pt y="464" x="713"/>
                </a:lnTo>
                <a:lnTo>
                  <a:pt y="482" x="702"/>
                </a:lnTo>
                <a:lnTo>
                  <a:pt y="502" x="691"/>
                </a:lnTo>
                <a:lnTo>
                  <a:pt y="521" x="681"/>
                </a:lnTo>
                <a:lnTo>
                  <a:pt y="542" x="671"/>
                </a:lnTo>
                <a:lnTo>
                  <a:pt y="562" x="663"/>
                </a:lnTo>
                <a:lnTo>
                  <a:pt y="583" x="656"/>
                </a:lnTo>
                <a:lnTo>
                  <a:pt y="606" x="650"/>
                </a:lnTo>
                <a:lnTo>
                  <a:pt y="627" x="645"/>
                </a:lnTo>
                <a:lnTo>
                  <a:pt y="650" x="640"/>
                </a:lnTo>
                <a:lnTo>
                  <a:pt y="673" x="638"/>
                </a:lnTo>
                <a:lnTo>
                  <a:pt y="696" x="637"/>
                </a:lnTo>
                <a:lnTo>
                  <a:pt y="719" x="635"/>
                </a:lnTo>
                <a:lnTo>
                  <a:pt y="719" x="635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/>
          <p:nvPr/>
        </p:nvSpPr>
        <p:spPr>
          <a:xfrm>
            <a:off y="3481387" x="152401"/>
            <a:ext cy="1662000" cx="4985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/>
          <p:nvPr/>
        </p:nvSpPr>
        <p:spPr>
          <a:xfrm>
            <a:off y="1028700" x="2413000"/>
            <a:ext cy="156000" cx="24320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" name="Shape 22"/>
          <p:cNvSpPr/>
          <p:nvPr/>
        </p:nvSpPr>
        <p:spPr>
          <a:xfrm>
            <a:off y="1028700" x="4911726"/>
            <a:ext cy="156000" cx="1965299"/>
          </a:xfrm>
          <a:prstGeom prst="rect">
            <a:avLst/>
          </a:prstGeom>
          <a:solidFill>
            <a:srgbClr val="E3BC6D"/>
          </a:soli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" name="Shape 23"/>
          <p:cNvSpPr/>
          <p:nvPr/>
        </p:nvSpPr>
        <p:spPr>
          <a:xfrm>
            <a:off y="1028700" x="6943725"/>
            <a:ext cy="156000" cx="22001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y="1184672" x="854948"/>
            <a:ext cy="3741299" cx="78317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type="title"/>
          </p:nvPr>
        </p:nvSpPr>
        <p:spPr>
          <a:xfrm>
            <a:off y="162403" x="854948"/>
            <a:ext cy="857400" cx="7831799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y="4706810" x="8519999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 rtl="0">
              <a:spcBef>
                <a:spcPts val="0"/>
              </a:spcBef>
              <a:buNone/>
              <a:defRPr/>
            </a:lvl1pPr>
          </a:lstStyle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7" name="Shape 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" name="Shape 28"/>
          <p:cNvSpPr/>
          <p:nvPr/>
        </p:nvSpPr>
        <p:spPr>
          <a:xfrm>
            <a:off y="1028700" x="152401"/>
            <a:ext cy="2387203" cx="2208212"/>
          </a:xfrm>
          <a:custGeom>
            <a:pathLst>
              <a:path w="2782" extrusionOk="0" h="4010">
                <a:moveTo>
                  <a:pt y="719" x="635"/>
                </a:moveTo>
                <a:lnTo>
                  <a:pt y="719" x="635"/>
                </a:lnTo>
                <a:lnTo>
                  <a:pt y="4010" x="635"/>
                </a:lnTo>
                <a:lnTo>
                  <a:pt y="4010" x="0"/>
                </a:lnTo>
                <a:lnTo>
                  <a:pt y="418" x="0"/>
                </a:lnTo>
                <a:lnTo>
                  <a:pt y="418" x="0"/>
                </a:lnTo>
                <a:lnTo>
                  <a:pt y="397" x="0"/>
                </a:lnTo>
                <a:lnTo>
                  <a:pt y="376" x="2"/>
                </a:lnTo>
                <a:lnTo>
                  <a:pt y="355" x="5"/>
                </a:lnTo>
                <a:lnTo>
                  <a:pt y="333" x="10"/>
                </a:lnTo>
                <a:lnTo>
                  <a:pt y="314" x="15"/>
                </a:lnTo>
                <a:lnTo>
                  <a:pt y="294" x="21"/>
                </a:lnTo>
                <a:lnTo>
                  <a:pt y="275" x="29"/>
                </a:lnTo>
                <a:lnTo>
                  <a:pt y="255" x="39"/>
                </a:lnTo>
                <a:lnTo>
                  <a:pt y="237" x="49"/>
                </a:lnTo>
                <a:lnTo>
                  <a:pt y="219" x="60"/>
                </a:lnTo>
                <a:lnTo>
                  <a:pt y="201" x="72"/>
                </a:lnTo>
                <a:lnTo>
                  <a:pt y="185" x="85"/>
                </a:lnTo>
                <a:lnTo>
                  <a:pt y="169" x="100"/>
                </a:lnTo>
                <a:lnTo>
                  <a:pt y="152" x="114"/>
                </a:lnTo>
                <a:lnTo>
                  <a:pt y="137" x="131"/>
                </a:lnTo>
                <a:lnTo>
                  <a:pt y="123" x="147"/>
                </a:lnTo>
                <a:lnTo>
                  <a:pt y="110" x="165"/>
                </a:lnTo>
                <a:lnTo>
                  <a:pt y="97" x="183"/>
                </a:lnTo>
                <a:lnTo>
                  <a:pt y="84" x="202"/>
                </a:lnTo>
                <a:lnTo>
                  <a:pt y="72" x="222"/>
                </a:lnTo>
                <a:lnTo>
                  <a:pt y="61" x="242"/>
                </a:lnTo>
                <a:lnTo>
                  <a:pt y="51" x="263"/>
                </a:lnTo>
                <a:lnTo>
                  <a:pt y="41" x="286"/>
                </a:lnTo>
                <a:lnTo>
                  <a:pt y="33" x="307"/>
                </a:lnTo>
                <a:lnTo>
                  <a:pt y="26" x="330"/>
                </a:lnTo>
                <a:lnTo>
                  <a:pt y="20" x="354"/>
                </a:lnTo>
                <a:lnTo>
                  <a:pt y="13" x="379"/>
                </a:lnTo>
                <a:lnTo>
                  <a:pt y="9" x="403"/>
                </a:lnTo>
                <a:lnTo>
                  <a:pt y="5" x="428"/>
                </a:lnTo>
                <a:lnTo>
                  <a:pt y="4" x="452"/>
                </a:lnTo>
                <a:lnTo>
                  <a:pt y="2" x="478"/>
                </a:lnTo>
                <a:lnTo>
                  <a:pt y="0" x="504"/>
                </a:lnTo>
                <a:lnTo>
                  <a:pt y="0" x="2782"/>
                </a:lnTo>
                <a:lnTo>
                  <a:pt y="263" x="2782"/>
                </a:lnTo>
                <a:lnTo>
                  <a:pt y="263" x="1092"/>
                </a:lnTo>
                <a:lnTo>
                  <a:pt y="263" x="1092"/>
                </a:lnTo>
                <a:lnTo>
                  <a:pt y="263" x="1069"/>
                </a:lnTo>
                <a:lnTo>
                  <a:pt y="265" x="1045"/>
                </a:lnTo>
                <a:lnTo>
                  <a:pt y="268" x="1022"/>
                </a:lnTo>
                <a:lnTo>
                  <a:pt y="271" x="1001"/>
                </a:lnTo>
                <a:lnTo>
                  <a:pt y="276" x="978"/>
                </a:lnTo>
                <a:lnTo>
                  <a:pt y="283" x="957"/>
                </a:lnTo>
                <a:lnTo>
                  <a:pt y="291" x="935"/>
                </a:lnTo>
                <a:lnTo>
                  <a:pt y="299" x="914"/>
                </a:lnTo>
                <a:lnTo>
                  <a:pt y="307" x="895"/>
                </a:lnTo>
                <a:lnTo>
                  <a:pt y="317" x="875"/>
                </a:lnTo>
                <a:lnTo>
                  <a:pt y="329" x="855"/>
                </a:lnTo>
                <a:lnTo>
                  <a:pt y="340" x="838"/>
                </a:lnTo>
                <a:lnTo>
                  <a:pt y="353" x="820"/>
                </a:lnTo>
                <a:lnTo>
                  <a:pt y="368" x="802"/>
                </a:lnTo>
                <a:lnTo>
                  <a:pt y="381" x="785"/>
                </a:lnTo>
                <a:lnTo>
                  <a:pt y="397" x="769"/>
                </a:lnTo>
                <a:lnTo>
                  <a:pt y="412" x="754"/>
                </a:lnTo>
                <a:lnTo>
                  <a:pt y="428" x="740"/>
                </a:lnTo>
                <a:lnTo>
                  <a:pt y="446" x="727"/>
                </a:lnTo>
                <a:lnTo>
                  <a:pt y="464" x="713"/>
                </a:lnTo>
                <a:lnTo>
                  <a:pt y="482" x="702"/>
                </a:lnTo>
                <a:lnTo>
                  <a:pt y="502" x="691"/>
                </a:lnTo>
                <a:lnTo>
                  <a:pt y="521" x="681"/>
                </a:lnTo>
                <a:lnTo>
                  <a:pt y="542" x="671"/>
                </a:lnTo>
                <a:lnTo>
                  <a:pt y="562" x="663"/>
                </a:lnTo>
                <a:lnTo>
                  <a:pt y="583" x="656"/>
                </a:lnTo>
                <a:lnTo>
                  <a:pt y="606" x="650"/>
                </a:lnTo>
                <a:lnTo>
                  <a:pt y="627" x="645"/>
                </a:lnTo>
                <a:lnTo>
                  <a:pt y="650" x="640"/>
                </a:lnTo>
                <a:lnTo>
                  <a:pt y="673" x="638"/>
                </a:lnTo>
                <a:lnTo>
                  <a:pt y="696" x="637"/>
                </a:lnTo>
                <a:lnTo>
                  <a:pt y="719" x="635"/>
                </a:lnTo>
                <a:lnTo>
                  <a:pt y="719" x="635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" name="Shape 29"/>
          <p:cNvSpPr/>
          <p:nvPr/>
        </p:nvSpPr>
        <p:spPr>
          <a:xfrm>
            <a:off y="3481387" x="152401"/>
            <a:ext cy="1662000" cx="4985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" name="Shape 30"/>
          <p:cNvSpPr/>
          <p:nvPr/>
        </p:nvSpPr>
        <p:spPr>
          <a:xfrm>
            <a:off y="1028700" x="2413000"/>
            <a:ext cy="156000" cx="24320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" name="Shape 31"/>
          <p:cNvSpPr/>
          <p:nvPr/>
        </p:nvSpPr>
        <p:spPr>
          <a:xfrm>
            <a:off y="1028700" x="4911726"/>
            <a:ext cy="156000" cx="1965299"/>
          </a:xfrm>
          <a:prstGeom prst="rect">
            <a:avLst/>
          </a:prstGeom>
          <a:solidFill>
            <a:srgbClr val="E3BC6D"/>
          </a:soli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" name="Shape 32"/>
          <p:cNvSpPr/>
          <p:nvPr/>
        </p:nvSpPr>
        <p:spPr>
          <a:xfrm>
            <a:off y="1028700" x="6943725"/>
            <a:ext cy="156000" cx="22001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y="1184672" x="854948"/>
            <a:ext cy="3741299" cx="38597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2" type="body"/>
          </p:nvPr>
        </p:nvSpPr>
        <p:spPr>
          <a:xfrm>
            <a:off y="1184672" x="4827083"/>
            <a:ext cy="3741299" cx="38597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5" name="Shape 35"/>
          <p:cNvSpPr txBox="1"/>
          <p:nvPr>
            <p:ph type="title"/>
          </p:nvPr>
        </p:nvSpPr>
        <p:spPr>
          <a:xfrm>
            <a:off y="162403" x="854948"/>
            <a:ext cy="857400" cx="7831799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y="4706810" x="8519999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 rtl="0">
              <a:spcBef>
                <a:spcPts val="0"/>
              </a:spcBef>
              <a:buNone/>
              <a:defRPr/>
            </a:lvl1pPr>
          </a:lstStyle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7" name="Shape 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" name="Shape 38"/>
          <p:cNvSpPr/>
          <p:nvPr/>
        </p:nvSpPr>
        <p:spPr>
          <a:xfrm>
            <a:off y="1028700" x="152401"/>
            <a:ext cy="2387203" cx="2208212"/>
          </a:xfrm>
          <a:custGeom>
            <a:pathLst>
              <a:path w="2782" extrusionOk="0" h="4010">
                <a:moveTo>
                  <a:pt y="719" x="635"/>
                </a:moveTo>
                <a:lnTo>
                  <a:pt y="719" x="635"/>
                </a:lnTo>
                <a:lnTo>
                  <a:pt y="4010" x="635"/>
                </a:lnTo>
                <a:lnTo>
                  <a:pt y="4010" x="0"/>
                </a:lnTo>
                <a:lnTo>
                  <a:pt y="418" x="0"/>
                </a:lnTo>
                <a:lnTo>
                  <a:pt y="418" x="0"/>
                </a:lnTo>
                <a:lnTo>
                  <a:pt y="397" x="0"/>
                </a:lnTo>
                <a:lnTo>
                  <a:pt y="376" x="2"/>
                </a:lnTo>
                <a:lnTo>
                  <a:pt y="355" x="5"/>
                </a:lnTo>
                <a:lnTo>
                  <a:pt y="333" x="10"/>
                </a:lnTo>
                <a:lnTo>
                  <a:pt y="314" x="15"/>
                </a:lnTo>
                <a:lnTo>
                  <a:pt y="294" x="21"/>
                </a:lnTo>
                <a:lnTo>
                  <a:pt y="275" x="29"/>
                </a:lnTo>
                <a:lnTo>
                  <a:pt y="255" x="39"/>
                </a:lnTo>
                <a:lnTo>
                  <a:pt y="237" x="49"/>
                </a:lnTo>
                <a:lnTo>
                  <a:pt y="219" x="60"/>
                </a:lnTo>
                <a:lnTo>
                  <a:pt y="201" x="72"/>
                </a:lnTo>
                <a:lnTo>
                  <a:pt y="185" x="85"/>
                </a:lnTo>
                <a:lnTo>
                  <a:pt y="169" x="100"/>
                </a:lnTo>
                <a:lnTo>
                  <a:pt y="152" x="114"/>
                </a:lnTo>
                <a:lnTo>
                  <a:pt y="137" x="131"/>
                </a:lnTo>
                <a:lnTo>
                  <a:pt y="123" x="147"/>
                </a:lnTo>
                <a:lnTo>
                  <a:pt y="110" x="165"/>
                </a:lnTo>
                <a:lnTo>
                  <a:pt y="97" x="183"/>
                </a:lnTo>
                <a:lnTo>
                  <a:pt y="84" x="202"/>
                </a:lnTo>
                <a:lnTo>
                  <a:pt y="72" x="222"/>
                </a:lnTo>
                <a:lnTo>
                  <a:pt y="61" x="242"/>
                </a:lnTo>
                <a:lnTo>
                  <a:pt y="51" x="263"/>
                </a:lnTo>
                <a:lnTo>
                  <a:pt y="41" x="286"/>
                </a:lnTo>
                <a:lnTo>
                  <a:pt y="33" x="307"/>
                </a:lnTo>
                <a:lnTo>
                  <a:pt y="26" x="330"/>
                </a:lnTo>
                <a:lnTo>
                  <a:pt y="20" x="354"/>
                </a:lnTo>
                <a:lnTo>
                  <a:pt y="13" x="379"/>
                </a:lnTo>
                <a:lnTo>
                  <a:pt y="9" x="403"/>
                </a:lnTo>
                <a:lnTo>
                  <a:pt y="5" x="428"/>
                </a:lnTo>
                <a:lnTo>
                  <a:pt y="4" x="452"/>
                </a:lnTo>
                <a:lnTo>
                  <a:pt y="2" x="478"/>
                </a:lnTo>
                <a:lnTo>
                  <a:pt y="0" x="504"/>
                </a:lnTo>
                <a:lnTo>
                  <a:pt y="0" x="2782"/>
                </a:lnTo>
                <a:lnTo>
                  <a:pt y="263" x="2782"/>
                </a:lnTo>
                <a:lnTo>
                  <a:pt y="263" x="1092"/>
                </a:lnTo>
                <a:lnTo>
                  <a:pt y="263" x="1092"/>
                </a:lnTo>
                <a:lnTo>
                  <a:pt y="263" x="1069"/>
                </a:lnTo>
                <a:lnTo>
                  <a:pt y="265" x="1045"/>
                </a:lnTo>
                <a:lnTo>
                  <a:pt y="268" x="1022"/>
                </a:lnTo>
                <a:lnTo>
                  <a:pt y="271" x="1001"/>
                </a:lnTo>
                <a:lnTo>
                  <a:pt y="276" x="978"/>
                </a:lnTo>
                <a:lnTo>
                  <a:pt y="283" x="957"/>
                </a:lnTo>
                <a:lnTo>
                  <a:pt y="291" x="935"/>
                </a:lnTo>
                <a:lnTo>
                  <a:pt y="299" x="914"/>
                </a:lnTo>
                <a:lnTo>
                  <a:pt y="307" x="895"/>
                </a:lnTo>
                <a:lnTo>
                  <a:pt y="317" x="875"/>
                </a:lnTo>
                <a:lnTo>
                  <a:pt y="329" x="855"/>
                </a:lnTo>
                <a:lnTo>
                  <a:pt y="340" x="838"/>
                </a:lnTo>
                <a:lnTo>
                  <a:pt y="353" x="820"/>
                </a:lnTo>
                <a:lnTo>
                  <a:pt y="368" x="802"/>
                </a:lnTo>
                <a:lnTo>
                  <a:pt y="381" x="785"/>
                </a:lnTo>
                <a:lnTo>
                  <a:pt y="397" x="769"/>
                </a:lnTo>
                <a:lnTo>
                  <a:pt y="412" x="754"/>
                </a:lnTo>
                <a:lnTo>
                  <a:pt y="428" x="740"/>
                </a:lnTo>
                <a:lnTo>
                  <a:pt y="446" x="727"/>
                </a:lnTo>
                <a:lnTo>
                  <a:pt y="464" x="713"/>
                </a:lnTo>
                <a:lnTo>
                  <a:pt y="482" x="702"/>
                </a:lnTo>
                <a:lnTo>
                  <a:pt y="502" x="691"/>
                </a:lnTo>
                <a:lnTo>
                  <a:pt y="521" x="681"/>
                </a:lnTo>
                <a:lnTo>
                  <a:pt y="542" x="671"/>
                </a:lnTo>
                <a:lnTo>
                  <a:pt y="562" x="663"/>
                </a:lnTo>
                <a:lnTo>
                  <a:pt y="583" x="656"/>
                </a:lnTo>
                <a:lnTo>
                  <a:pt y="606" x="650"/>
                </a:lnTo>
                <a:lnTo>
                  <a:pt y="627" x="645"/>
                </a:lnTo>
                <a:lnTo>
                  <a:pt y="650" x="640"/>
                </a:lnTo>
                <a:lnTo>
                  <a:pt y="673" x="638"/>
                </a:lnTo>
                <a:lnTo>
                  <a:pt y="696" x="637"/>
                </a:lnTo>
                <a:lnTo>
                  <a:pt y="719" x="635"/>
                </a:lnTo>
                <a:lnTo>
                  <a:pt y="719" x="635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/>
          <p:nvPr/>
        </p:nvSpPr>
        <p:spPr>
          <a:xfrm>
            <a:off y="3481387" x="152401"/>
            <a:ext cy="1662000" cx="4985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" name="Shape 40"/>
          <p:cNvSpPr/>
          <p:nvPr/>
        </p:nvSpPr>
        <p:spPr>
          <a:xfrm>
            <a:off y="1028700" x="2413000"/>
            <a:ext cy="156000" cx="24320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" name="Shape 41"/>
          <p:cNvSpPr/>
          <p:nvPr/>
        </p:nvSpPr>
        <p:spPr>
          <a:xfrm>
            <a:off y="1028700" x="4911726"/>
            <a:ext cy="156000" cx="1965299"/>
          </a:xfrm>
          <a:prstGeom prst="rect">
            <a:avLst/>
          </a:prstGeom>
          <a:solidFill>
            <a:srgbClr val="E3BC6D"/>
          </a:soli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" name="Shape 42"/>
          <p:cNvSpPr/>
          <p:nvPr/>
        </p:nvSpPr>
        <p:spPr>
          <a:xfrm>
            <a:off y="1028700" x="6943725"/>
            <a:ext cy="156000" cx="22001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" name="Shape 43"/>
          <p:cNvSpPr txBox="1"/>
          <p:nvPr>
            <p:ph type="title"/>
          </p:nvPr>
        </p:nvSpPr>
        <p:spPr>
          <a:xfrm>
            <a:off y="162403" x="854948"/>
            <a:ext cy="857400" cx="7831799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y="4706810" x="8519999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 rtl="0">
              <a:spcBef>
                <a:spcPts val="0"/>
              </a:spcBef>
              <a:buNone/>
              <a:defRPr/>
            </a:lvl1pPr>
          </a:lstStyle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5" name="Shape 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" name="Shape 46"/>
          <p:cNvSpPr/>
          <p:nvPr/>
        </p:nvSpPr>
        <p:spPr>
          <a:xfrm rot="10800000" flipH="1">
            <a:off y="4000518" x="228600"/>
            <a:ext cy="1145738" cx="2208225"/>
          </a:xfrm>
          <a:custGeom>
            <a:pathLst>
              <a:path w="10000" extrusionOk="0" h="18832">
                <a:moveTo>
                  <a:pt y="11895" x="2283"/>
                </a:moveTo>
                <a:lnTo>
                  <a:pt y="11895" x="2283"/>
                </a:lnTo>
                <a:cubicBezTo>
                  <a:pt y="7997" x="2258"/>
                  <a:pt y="3898" x="2271"/>
                  <a:pt y="0" x="2246"/>
                </a:cubicBezTo>
                <a:lnTo>
                  <a:pt y="98" x="37"/>
                </a:lnTo>
                <a:cubicBezTo>
                  <a:pt y="4986" x="25"/>
                  <a:pt y="9874" x="12"/>
                  <a:pt y="14762" x="0"/>
                </a:cubicBezTo>
                <a:lnTo>
                  <a:pt y="14762" x="0"/>
                </a:lnTo>
                <a:lnTo>
                  <a:pt y="14967" x="0"/>
                </a:lnTo>
                <a:cubicBezTo>
                  <a:pt y="15036" x="2"/>
                  <a:pt y="15104" x="5"/>
                  <a:pt y="15173" x="7"/>
                </a:cubicBezTo>
                <a:cubicBezTo>
                  <a:pt y="15241" x="11"/>
                  <a:pt y="15310" x="14"/>
                  <a:pt y="15378" x="18"/>
                </a:cubicBezTo>
                <a:cubicBezTo>
                  <a:pt y="15443" x="24"/>
                  <a:pt y="15509" x="30"/>
                  <a:pt y="15574" x="36"/>
                </a:cubicBezTo>
                <a:cubicBezTo>
                  <a:pt y="15642" x="42"/>
                  <a:pt y="15711" x="48"/>
                  <a:pt y="15779" x="54"/>
                </a:cubicBezTo>
                <a:cubicBezTo>
                  <a:pt y="15844" x="61"/>
                  <a:pt y="15910" x="68"/>
                  <a:pt y="15975" x="75"/>
                </a:cubicBezTo>
                <a:cubicBezTo>
                  <a:pt y="16037" x="85"/>
                  <a:pt y="16099" x="94"/>
                  <a:pt y="16161" x="104"/>
                </a:cubicBezTo>
                <a:cubicBezTo>
                  <a:pt y="16220" x="116"/>
                  <a:pt y="16278" x="128"/>
                  <a:pt y="16337" x="140"/>
                </a:cubicBezTo>
                <a:cubicBezTo>
                  <a:pt y="16402" x="152"/>
                  <a:pt y="16468" x="164"/>
                  <a:pt y="16533" x="176"/>
                </a:cubicBezTo>
                <a:cubicBezTo>
                  <a:pt y="16592" x="189"/>
                  <a:pt y="16650" x="203"/>
                  <a:pt y="16709" x="216"/>
                </a:cubicBezTo>
                <a:cubicBezTo>
                  <a:pt y="16761" x="230"/>
                  <a:pt y="16813" x="245"/>
                  <a:pt y="16865" x="259"/>
                </a:cubicBezTo>
                <a:cubicBezTo>
                  <a:pt y="16924" x="275"/>
                  <a:pt y="16982" x="290"/>
                  <a:pt y="17041" x="306"/>
                </a:cubicBezTo>
                <a:cubicBezTo>
                  <a:pt y="17097" x="324"/>
                  <a:pt y="17152" x="341"/>
                  <a:pt y="17208" x="359"/>
                </a:cubicBezTo>
                <a:cubicBezTo>
                  <a:pt y="17254" x="376"/>
                  <a:pt y="17299" x="393"/>
                  <a:pt y="17345" x="410"/>
                </a:cubicBezTo>
                <a:cubicBezTo>
                  <a:pt y="17400" x="430"/>
                  <a:pt y="17456" x="451"/>
                  <a:pt y="17511" x="471"/>
                </a:cubicBezTo>
                <a:cubicBezTo>
                  <a:pt y="17557" x="490"/>
                  <a:pt y="17602" x="509"/>
                  <a:pt y="17648" x="528"/>
                </a:cubicBezTo>
                <a:cubicBezTo>
                  <a:pt y="17690" x="550"/>
                  <a:pt y="17733" x="571"/>
                  <a:pt y="17775" x="593"/>
                </a:cubicBezTo>
                <a:cubicBezTo>
                  <a:pt y="17817" x="615"/>
                  <a:pt y="17860" x="636"/>
                  <a:pt y="17902" x="658"/>
                </a:cubicBezTo>
                <a:cubicBezTo>
                  <a:pt y="17945" x="681"/>
                  <a:pt y="17987" x="703"/>
                  <a:pt y="18030" x="726"/>
                </a:cubicBezTo>
                <a:lnTo>
                  <a:pt y="18147" x="798"/>
                </a:lnTo>
                <a:cubicBezTo>
                  <a:pt y="18180" x="822"/>
                  <a:pt y="18212" x="846"/>
                  <a:pt y="18245" x="870"/>
                </a:cubicBezTo>
                <a:lnTo>
                  <a:pt y="18353" x="945"/>
                </a:lnTo>
                <a:cubicBezTo>
                  <a:pt y="18379" x="973"/>
                  <a:pt y="18405" x="1000"/>
                  <a:pt y="18431" x="1028"/>
                </a:cubicBezTo>
                <a:cubicBezTo>
                  <a:pt y="18457" x="1053"/>
                  <a:pt y="18483" x="1079"/>
                  <a:pt y="18509" x="1104"/>
                </a:cubicBezTo>
                <a:lnTo>
                  <a:pt y="18597" x="1186"/>
                </a:lnTo>
                <a:lnTo>
                  <a:pt y="18656" x="1272"/>
                </a:lnTo>
                <a:cubicBezTo>
                  <a:pt y="18672" x="1302"/>
                  <a:pt y="18689" x="1332"/>
                  <a:pt y="18705" x="1362"/>
                </a:cubicBezTo>
                <a:cubicBezTo>
                  <a:pt y="18721" x="1391"/>
                  <a:pt y="18738" x="1420"/>
                  <a:pt y="18754" x="1449"/>
                </a:cubicBezTo>
                <a:cubicBezTo>
                  <a:pt y="18770" x="1479"/>
                  <a:pt y="18787" x="1508"/>
                  <a:pt y="18803" x="1538"/>
                </a:cubicBezTo>
                <a:lnTo>
                  <a:pt y="18812" x="1625"/>
                </a:lnTo>
                <a:cubicBezTo>
                  <a:pt y="18819" x="1656"/>
                  <a:pt y="18825" x="1687"/>
                  <a:pt y="18832" x="1718"/>
                </a:cubicBezTo>
                <a:lnTo>
                  <a:pt y="18832" x="1812"/>
                </a:lnTo>
                <a:lnTo>
                  <a:pt y="18832" x="10000"/>
                </a:lnTo>
                <a:lnTo>
                  <a:pt y="16278" x="10000"/>
                </a:lnTo>
                <a:lnTo>
                  <a:pt y="16278" x="3925"/>
                </a:lnTo>
                <a:lnTo>
                  <a:pt y="16278" x="3925"/>
                </a:lnTo>
                <a:lnTo>
                  <a:pt y="16278" x="3843"/>
                </a:lnTo>
                <a:cubicBezTo>
                  <a:pt y="16272" x="3814"/>
                  <a:pt y="16265" x="3785"/>
                  <a:pt y="16259" x="3756"/>
                </a:cubicBezTo>
                <a:lnTo>
                  <a:pt y="16229" x="3674"/>
                </a:lnTo>
                <a:cubicBezTo>
                  <a:pt y="16219" x="3649"/>
                  <a:pt y="16210" x="3623"/>
                  <a:pt y="16200" x="3598"/>
                </a:cubicBezTo>
                <a:cubicBezTo>
                  <a:pt y="16184" x="3570"/>
                  <a:pt y="16167" x="3543"/>
                  <a:pt y="16151" x="3515"/>
                </a:cubicBezTo>
                <a:lnTo>
                  <a:pt y="16082" x="3440"/>
                </a:lnTo>
                <a:lnTo>
                  <a:pt y="16024" x="3361"/>
                </a:lnTo>
                <a:cubicBezTo>
                  <a:pt y="15998" x="3336"/>
                  <a:pt y="15972" x="3310"/>
                  <a:pt y="15946" x="3285"/>
                </a:cubicBezTo>
                <a:lnTo>
                  <a:pt y="15857" x="3217"/>
                </a:lnTo>
                <a:cubicBezTo>
                  <a:pt y="15828" x="3193"/>
                  <a:pt y="15798" x="3169"/>
                  <a:pt y="15769" x="3145"/>
                </a:cubicBezTo>
                <a:lnTo>
                  <a:pt y="15652" x="3073"/>
                </a:lnTo>
                <a:cubicBezTo>
                  <a:pt y="15616" x="3053"/>
                  <a:pt y="15580" x="3032"/>
                  <a:pt y="15544" x="3012"/>
                </a:cubicBezTo>
                <a:cubicBezTo>
                  <a:pt y="15505" x="2991"/>
                  <a:pt y="15466" x="2969"/>
                  <a:pt y="15427" x="2948"/>
                </a:cubicBezTo>
                <a:cubicBezTo>
                  <a:pt y="15385" x="2926"/>
                  <a:pt y="15342" x="2905"/>
                  <a:pt y="15300" x="2883"/>
                </a:cubicBezTo>
                <a:cubicBezTo>
                  <a:pt y="15254" x="2863"/>
                  <a:pt y="15209" x="2842"/>
                  <a:pt y="15163" x="2822"/>
                </a:cubicBezTo>
                <a:cubicBezTo>
                  <a:pt y="15114" x="2803"/>
                  <a:pt y="15065" x="2783"/>
                  <a:pt y="15016" x="2764"/>
                </a:cubicBezTo>
                <a:lnTo>
                  <a:pt y="14869" x="2710"/>
                </a:lnTo>
                <a:cubicBezTo>
                  <a:pt y="14817" x="2693"/>
                  <a:pt y="14765" x="2677"/>
                  <a:pt y="14713" x="2660"/>
                </a:cubicBezTo>
                <a:cubicBezTo>
                  <a:pt y="14657" x="2644"/>
                  <a:pt y="14602" x="2629"/>
                  <a:pt y="14546" x="2613"/>
                </a:cubicBezTo>
                <a:cubicBezTo>
                  <a:pt y="14491" x="2596"/>
                  <a:pt y="14435" x="2580"/>
                  <a:pt y="14380" x="2563"/>
                </a:cubicBezTo>
                <a:cubicBezTo>
                  <a:pt y="14321" x="2550"/>
                  <a:pt y="14263" x="2536"/>
                  <a:pt y="14204" x="2523"/>
                </a:cubicBezTo>
                <a:cubicBezTo>
                  <a:pt y="14139" x="2510"/>
                  <a:pt y="14073" x="2497"/>
                  <a:pt y="14008" x="2484"/>
                </a:cubicBezTo>
                <a:cubicBezTo>
                  <a:pt y="13943" x="2472"/>
                  <a:pt y="13877" x="2460"/>
                  <a:pt y="13812" x="2448"/>
                </a:cubicBezTo>
                <a:cubicBezTo>
                  <a:pt y="13750" x="2436"/>
                  <a:pt y="13689" x="2424"/>
                  <a:pt y="13627" x="2412"/>
                </a:cubicBezTo>
                <a:cubicBezTo>
                  <a:pt y="13562" x="2402"/>
                  <a:pt y="13496" x="2393"/>
                  <a:pt y="13431" x="2383"/>
                </a:cubicBezTo>
                <a:cubicBezTo>
                  <a:pt y="13362" x="2375"/>
                  <a:pt y="13294" x="2366"/>
                  <a:pt y="13225" x="2358"/>
                </a:cubicBezTo>
                <a:cubicBezTo>
                  <a:pt y="13157" x="2351"/>
                  <a:pt y="13088" x="2343"/>
                  <a:pt y="13020" x="2336"/>
                </a:cubicBezTo>
                <a:lnTo>
                  <a:pt y="12795" x="2318"/>
                </a:lnTo>
                <a:cubicBezTo>
                  <a:pt y="12726" x="2312"/>
                  <a:pt y="12658" x="2307"/>
                  <a:pt y="12589" x="2301"/>
                </a:cubicBezTo>
                <a:cubicBezTo>
                  <a:pt y="12514" x="2298"/>
                  <a:pt y="12439" x="2296"/>
                  <a:pt y="12364" x="2293"/>
                </a:cubicBezTo>
                <a:lnTo>
                  <a:pt y="12139" x="2290"/>
                </a:lnTo>
                <a:cubicBezTo>
                  <a:pt y="12058" x="2288"/>
                  <a:pt y="11976" x="2285"/>
                  <a:pt y="11895" x="2283"/>
                </a:cubicBezTo>
                <a:lnTo>
                  <a:pt y="11895" x="22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" name="Shape 47"/>
          <p:cNvSpPr/>
          <p:nvPr/>
        </p:nvSpPr>
        <p:spPr>
          <a:xfrm>
            <a:off y="4000500" x="2497136"/>
            <a:ext cy="156000" cx="2432099"/>
          </a:xfrm>
          <a:prstGeom prst="rect">
            <a:avLst/>
          </a:prstGeom>
          <a:solidFill>
            <a:srgbClr val="BF8AC9"/>
          </a:soli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" name="Shape 48"/>
          <p:cNvSpPr/>
          <p:nvPr/>
        </p:nvSpPr>
        <p:spPr>
          <a:xfrm>
            <a:off y="4000500" x="4995862"/>
            <a:ext cy="156000" cx="19652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" name="Shape 49"/>
          <p:cNvSpPr/>
          <p:nvPr/>
        </p:nvSpPr>
        <p:spPr>
          <a:xfrm>
            <a:off y="4000500" x="7010400"/>
            <a:ext cy="156000" cx="2133599"/>
          </a:xfrm>
          <a:prstGeom prst="rect">
            <a:avLst/>
          </a:prstGeom>
          <a:solidFill>
            <a:srgbClr val="BB4C4B"/>
          </a:soli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y="4406309" x="1020958"/>
            <a:ext cy="519599" cx="78131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r" rtl="0">
              <a:spcBef>
                <a:spcPts val="0"/>
              </a:spcBef>
              <a:buSzPct val="100000"/>
              <a:buNone/>
              <a:defRPr b="1" sz="1800"/>
            </a:lvl1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y="4706810" x="8519999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 rtl="0">
              <a:spcBef>
                <a:spcPts val="0"/>
              </a:spcBef>
              <a:buNone/>
              <a:defRPr/>
            </a:lvl1pPr>
          </a:lstStyle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2" name="Shape 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" name="Shape 53"/>
          <p:cNvSpPr/>
          <p:nvPr/>
        </p:nvSpPr>
        <p:spPr>
          <a:xfrm>
            <a:off y="0" x="2413000"/>
            <a:ext cy="156000" cx="24320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/>
          <p:nvPr/>
        </p:nvSpPr>
        <p:spPr>
          <a:xfrm>
            <a:off y="0" x="4911726"/>
            <a:ext cy="156000" cx="1965299"/>
          </a:xfrm>
          <a:prstGeom prst="rect">
            <a:avLst/>
          </a:prstGeom>
          <a:solidFill>
            <a:srgbClr val="E3BC6D"/>
          </a:soli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" name="Shape 55"/>
          <p:cNvSpPr/>
          <p:nvPr/>
        </p:nvSpPr>
        <p:spPr>
          <a:xfrm>
            <a:off y="0" x="6943725"/>
            <a:ext cy="156000" cx="22001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" name="Shape 56"/>
          <p:cNvSpPr/>
          <p:nvPr/>
        </p:nvSpPr>
        <p:spPr>
          <a:xfrm>
            <a:off y="0" x="0"/>
            <a:ext cy="156000" cx="2346300"/>
          </a:xfrm>
          <a:prstGeom prst="rect">
            <a:avLst/>
          </a:prstGeom>
          <a:solidFill>
            <a:srgbClr val="E3BC6D"/>
          </a:soli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" name="Shape 57"/>
          <p:cNvSpPr/>
          <p:nvPr/>
        </p:nvSpPr>
        <p:spPr>
          <a:xfrm>
            <a:off y="4987527" x="0"/>
            <a:ext cy="156000" cx="2432099"/>
          </a:xfrm>
          <a:prstGeom prst="rect">
            <a:avLst/>
          </a:prstGeom>
          <a:solidFill>
            <a:srgbClr val="BF8AC9"/>
          </a:soli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" name="Shape 58"/>
          <p:cNvSpPr/>
          <p:nvPr/>
        </p:nvSpPr>
        <p:spPr>
          <a:xfrm>
            <a:off y="4987527" x="2498725"/>
            <a:ext cy="156000" cx="19652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" name="Shape 59"/>
          <p:cNvSpPr/>
          <p:nvPr/>
        </p:nvSpPr>
        <p:spPr>
          <a:xfrm>
            <a:off y="4987527" x="4513262"/>
            <a:ext cy="156000" cx="46307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y="4706810" x="8519999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 rtl="0">
              <a:spcBef>
                <a:spcPts val="0"/>
              </a:spcBef>
              <a:buNone/>
              <a:defRPr/>
            </a:lvl1pPr>
          </a:lstStyle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2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1pPr>
            <a:lvl2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600"/>
              </a:spcBef>
              <a:buClr>
                <a:schemeClr val="lt2"/>
              </a:buClr>
              <a:buSzPct val="100000"/>
              <a:defRPr sz="3000">
                <a:solidFill>
                  <a:schemeClr val="lt2"/>
                </a:solidFill>
              </a:defRPr>
            </a:lvl1pPr>
            <a:lvl2pPr rtl="0">
              <a:spcBef>
                <a:spcPts val="480"/>
              </a:spcBef>
              <a:buClr>
                <a:schemeClr val="lt2"/>
              </a:buClr>
              <a:buSzPct val="100000"/>
              <a:defRPr sz="2400">
                <a:solidFill>
                  <a:schemeClr val="lt2"/>
                </a:solidFill>
              </a:defRPr>
            </a:lvl2pPr>
            <a:lvl3pPr rtl="0">
              <a:spcBef>
                <a:spcPts val="480"/>
              </a:spcBef>
              <a:buClr>
                <a:schemeClr val="lt2"/>
              </a:buClr>
              <a:buSzPct val="100000"/>
              <a:defRPr sz="2400">
                <a:solidFill>
                  <a:schemeClr val="lt2"/>
                </a:solidFill>
              </a:defRPr>
            </a:lvl3pPr>
            <a:lvl4pPr rtl="0">
              <a:spcBef>
                <a:spcPts val="360"/>
              </a:spcBef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4pPr>
            <a:lvl5pPr rtl="0">
              <a:spcBef>
                <a:spcPts val="360"/>
              </a:spcBef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5pPr>
            <a:lvl6pPr rtl="0">
              <a:spcBef>
                <a:spcPts val="360"/>
              </a:spcBef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6pPr>
            <a:lvl7pPr rtl="0">
              <a:spcBef>
                <a:spcPts val="360"/>
              </a:spcBef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7pPr>
            <a:lvl8pPr rtl="0">
              <a:spcBef>
                <a:spcPts val="360"/>
              </a:spcBef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8pPr>
            <a:lvl9pPr rtl="0">
              <a:spcBef>
                <a:spcPts val="360"/>
              </a:spcBef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y="4706810" x="8519999"/>
            <a:ext cy="393600" cx="5486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>
            <a:lvl1pPr algn="r" rtl="0">
              <a:spcBef>
                <a:spcPts val="0"/>
              </a:spcBef>
              <a:buNone/>
              <a:defRPr sz="1300">
                <a:solidFill>
                  <a:schemeClr val="lt2"/>
                </a:solidFill>
              </a:defRPr>
            </a:lvl1pPr>
          </a:lstStyle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comments/comment1.xml" Type="http://schemas.openxmlformats.org/officeDocument/2006/relationships/comments" Id="rId3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pn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3.png" Type="http://schemas.openxmlformats.org/officeDocument/2006/relationships/image" Id="rId3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4.png" Type="http://schemas.openxmlformats.org/officeDocument/2006/relationships/image" Id="rId4"/><Relationship Target="../media/image02.png" Type="http://schemas.openxmlformats.org/officeDocument/2006/relationships/image" Id="rId3"/><Relationship Target="../media/image01.png" Type="http://schemas.openxmlformats.org/officeDocument/2006/relationships/image" Id="rId5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8.png" Type="http://schemas.openxmlformats.org/officeDocument/2006/relationships/image" Id="rId3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7.png" Type="http://schemas.openxmlformats.org/officeDocument/2006/relationships/image" Id="rId3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9.png" Type="http://schemas.openxmlformats.org/officeDocument/2006/relationships/image" Id="rId4"/><Relationship Target="../media/image06.png" Type="http://schemas.openxmlformats.org/officeDocument/2006/relationships/image" Id="rId3"/><Relationship Target="../media/image10.png" Type="http://schemas.openxmlformats.org/officeDocument/2006/relationships/image" Id="rId5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12.png" Type="http://schemas.openxmlformats.org/officeDocument/2006/relationships/image" Id="rId4"/><Relationship Target="../media/image16.png" Type="http://schemas.openxmlformats.org/officeDocument/2006/relationships/image" Id="rId3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17.png" Type="http://schemas.openxmlformats.org/officeDocument/2006/relationships/image" Id="rId3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15.png" Type="http://schemas.openxmlformats.org/officeDocument/2006/relationships/image" Id="rId4"/><Relationship Target="../comments/comment2.xml" Type="http://schemas.openxmlformats.org/officeDocument/2006/relationships/comments" Id="rId3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3.xml" Type="http://schemas.openxmlformats.org/officeDocument/2006/relationships/slideLayout" Id="rId1"/></Relationships>
</file>

<file path=ppt/slides/_rels/slide25.xml.rels><?xml version="1.0" encoding="UTF-8" standalone="yes"?><Relationships xmlns="http://schemas.openxmlformats.org/package/2006/relationships"><Relationship Target="../notesSlides/notesSlide25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19.png" Type="http://schemas.openxmlformats.org/officeDocument/2006/relationships/image" Id="rId3"/></Relationships>
</file>

<file path=ppt/slides/_rels/slide26.xml.rels><?xml version="1.0" encoding="UTF-8" standalone="yes"?><Relationships xmlns="http://schemas.openxmlformats.org/package/2006/relationships"><Relationship Target="../notesSlides/notesSlide2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8.png" Type="http://schemas.openxmlformats.org/officeDocument/2006/relationships/image" Id="rId4"/><Relationship Target="../media/image14.png" Type="http://schemas.openxmlformats.org/officeDocument/2006/relationships/image" Id="rId3"/></Relationships>
</file>

<file path=ppt/slides/_rels/slide27.xml.rels><?xml version="1.0" encoding="UTF-8" standalone="yes"?><Relationships xmlns="http://schemas.openxmlformats.org/package/2006/relationships"><Relationship Target="../notesSlides/notesSlide27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24.png" Type="http://schemas.openxmlformats.org/officeDocument/2006/relationships/image" Id="rId3"/></Relationships>
</file>

<file path=ppt/slides/_rels/slide28.xml.rels><?xml version="1.0" encoding="UTF-8" standalone="yes"?><Relationships xmlns="http://schemas.openxmlformats.org/package/2006/relationships"><Relationship Target="../notesSlides/notesSlide28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23.png" Type="http://schemas.openxmlformats.org/officeDocument/2006/relationships/image" Id="rId3"/></Relationships>
</file>

<file path=ppt/slides/_rels/slide29.xml.rels><?xml version="1.0" encoding="UTF-8" standalone="yes"?><Relationships xmlns="http://schemas.openxmlformats.org/package/2006/relationships"><Relationship Target="../notesSlides/notesSlide29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21.pn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0.xml.rels><?xml version="1.0" encoding="UTF-8" standalone="yes"?><Relationships xmlns="http://schemas.openxmlformats.org/package/2006/relationships"><Relationship Target="../notesSlides/notesSlide30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20.png" Type="http://schemas.openxmlformats.org/officeDocument/2006/relationships/image" Id="rId3"/></Relationships>
</file>

<file path=ppt/slides/_rels/slide31.xml.rels><?xml version="1.0" encoding="UTF-8" standalone="yes"?><Relationships xmlns="http://schemas.openxmlformats.org/package/2006/relationships"><Relationship Target="../notesSlides/notesSlide3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://youtu.be/hn0vMZe2Nmc" Type="http://schemas.openxmlformats.org/officeDocument/2006/relationships/hyperlink" TargetMode="External" Id="rId3"/></Relationships>
</file>

<file path=ppt/slides/_rels/slide32.xml.rels><?xml version="1.0" encoding="UTF-8" standalone="yes"?><Relationships xmlns="http://schemas.openxmlformats.org/package/2006/relationships"><Relationship Target="../notesSlides/notesSlide3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://youtu.be/_ZSbq97_Rso" Type="http://schemas.openxmlformats.org/officeDocument/2006/relationships/hyperlink" TargetMode="External" Id="rId3"/></Relationships>
</file>

<file path=ppt/slides/_rels/slide33.xml.rels><?xml version="1.0" encoding="UTF-8" standalone="yes"?><Relationships xmlns="http://schemas.openxmlformats.org/package/2006/relationships"><Relationship Target="../notesSlides/notesSlide3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4.xml.rels><?xml version="1.0" encoding="UTF-8" standalone="yes"?><Relationships xmlns="http://schemas.openxmlformats.org/package/2006/relationships"><Relationship Target="../notesSlides/notesSlide3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5.xml.rels><?xml version="1.0" encoding="UTF-8" standalone="yes"?><Relationships xmlns="http://schemas.openxmlformats.org/package/2006/relationships"><Relationship Target="../notesSlides/notesSlide3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://youtube.com/v/lAhhWFUgk0I" Type="http://schemas.openxmlformats.org/officeDocument/2006/relationships/hyperlink" TargetMode="External" Id="rId4"/><Relationship Target="../media/image22.jpg" Type="http://schemas.openxmlformats.org/officeDocument/2006/relationships/image" Id="rId5"/></Relationships>
</file>

<file path=ppt/slides/_rels/slide36.xml.rels><?xml version="1.0" encoding="UTF-8" standalone="yes"?><Relationships xmlns="http://schemas.openxmlformats.org/package/2006/relationships"><Relationship Target="../notesSlides/notesSlide3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7.xml.rels><?xml version="1.0" encoding="UTF-8" standalone="yes"?><Relationships xmlns="http://schemas.openxmlformats.org/package/2006/relationships"><Relationship Target="../notesSlides/notesSlide3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8.xml.rels><?xml version="1.0" encoding="UTF-8" standalone="yes"?><Relationships xmlns="http://schemas.openxmlformats.org/package/2006/relationships"><Relationship Target="../notesSlides/notesSlide3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13.pn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11.pn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5.pn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2" name="Shape 62"/>
          <p:cNvSpPr txBox="1"/>
          <p:nvPr>
            <p:ph type="ctrTitle"/>
          </p:nvPr>
        </p:nvSpPr>
        <p:spPr>
          <a:xfrm>
            <a:off y="2187175" x="2220060"/>
            <a:ext cy="1238099" cx="47100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On the Road to Marzano</a:t>
            </a:r>
          </a:p>
          <a:p>
            <a:pPr>
              <a:spcBef>
                <a:spcPts val="0"/>
              </a:spcBef>
              <a:buNone/>
            </a:pPr>
            <a:r>
              <a:rPr sz="2400" lang="en"/>
              <a:t>A TCAPS K-12 Music Perspective</a:t>
            </a:r>
          </a:p>
        </p:txBody>
      </p:sp>
      <p:sp>
        <p:nvSpPr>
          <p:cNvPr id="63" name="Shape 63"/>
          <p:cNvSpPr txBox="1"/>
          <p:nvPr>
            <p:ph idx="1" type="subTitle"/>
          </p:nvPr>
        </p:nvSpPr>
        <p:spPr>
          <a:xfrm>
            <a:off y="3731180" x="2220060"/>
            <a:ext cy="663600" cx="4710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Traverse City Area Public Schools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4" name="Shape 124"/>
          <p:cNvSpPr txBox="1"/>
          <p:nvPr>
            <p:ph idx="1" type="body"/>
          </p:nvPr>
        </p:nvSpPr>
        <p:spPr>
          <a:xfrm>
            <a:off y="1250298" x="854938"/>
            <a:ext cy="3741299" cx="7831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61950" marL="4572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sz="2100" lang="en"/>
              <a:t>ISD provided Marzano training for fine arts teachers; teachers began to practice writing Learning Goals and Scales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100"/>
          </a:p>
          <a:p>
            <a:pPr rtl="0" lvl="0" indent="-361950" marL="4572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sz="2100" lang="en"/>
              <a:t>Reviewed curriculum and determined where overarching Learning Goals and Scales were appropriate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100"/>
          </a:p>
          <a:p>
            <a:pPr lvl="0" indent="-361950" marL="4572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sz="2100" lang="en"/>
              <a:t>All teachers were asked to self assess their knowledge of Marzano four domains and set evaluation goals for 2014-2015.</a:t>
            </a:r>
          </a:p>
        </p:txBody>
      </p:sp>
      <p:sp>
        <p:nvSpPr>
          <p:cNvPr id="125" name="Shape 125"/>
          <p:cNvSpPr txBox="1"/>
          <p:nvPr>
            <p:ph type="title"/>
          </p:nvPr>
        </p:nvSpPr>
        <p:spPr>
          <a:xfrm>
            <a:off y="162403" x="854948"/>
            <a:ext cy="857400" cx="78317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May 2014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0" name="Shape 130"/>
          <p:cNvSpPr txBox="1"/>
          <p:nvPr>
            <p:ph idx="1" type="body"/>
          </p:nvPr>
        </p:nvSpPr>
        <p:spPr>
          <a:xfrm>
            <a:off y="1260872" x="854948"/>
            <a:ext cy="3741299" cx="7831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2400" lang="en"/>
              <a:t>General Music decided to begin work with our foundation strands of singing and rhythmic literacy. We already had rubrics in place that were easily translated.</a:t>
            </a:r>
          </a:p>
          <a:p>
            <a:pPr rtl="0" lvl="0" indent="457200">
              <a:spcBef>
                <a:spcPts val="0"/>
              </a:spcBef>
              <a:buNone/>
            </a:pPr>
            <a:r>
              <a:rPr lang="en"/>
              <a:t>  I can sing in tune and in head voice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indent="0" marL="457200">
              <a:spcBef>
                <a:spcPts val="0"/>
              </a:spcBef>
              <a:buNone/>
            </a:pPr>
            <a:r>
              <a:rPr lang="en"/>
              <a:t>  I can read familiar rhythmic patterns   </a:t>
            </a:r>
          </a:p>
          <a:p>
            <a:pPr rtl="0" lvl="0" indent="0" marL="457200">
              <a:spcBef>
                <a:spcPts val="0"/>
              </a:spcBef>
              <a:buNone/>
            </a:pPr>
            <a:r>
              <a:rPr lang="en"/>
              <a:t>  accurately, keeping a steady beat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1" name="Shape 131"/>
          <p:cNvSpPr txBox="1"/>
          <p:nvPr>
            <p:ph type="title"/>
          </p:nvPr>
        </p:nvSpPr>
        <p:spPr>
          <a:xfrm>
            <a:off y="162400" x="240550"/>
            <a:ext cy="857400" cx="84461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Where We Started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y="2661625" x="1085025"/>
            <a:ext cy="552300" cx="3956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 3</a:t>
            </a:r>
          </a:p>
        </p:txBody>
      </p:sp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468500" x="854950"/>
            <a:ext cy="857400" cx="771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509075" x="854950"/>
            <a:ext cy="857400" cx="771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y="217092" x="656087"/>
            <a:ext cy="857400" cx="78317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Secondary Goals/Scales </a:t>
            </a:r>
          </a:p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y="1206550" x="898700"/>
            <a:ext cy="3720900" cx="7831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2500" lang="en"/>
              <a:t>Secondary performance classes developed two tracks for assessments and goals/scales development.</a:t>
            </a:r>
          </a:p>
          <a:p>
            <a:pPr rtl="0" lvl="0" indent="-387350" marL="4572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sz="2500" lang="en"/>
              <a:t>Performance</a:t>
            </a:r>
          </a:p>
          <a:p>
            <a:pPr rtl="0" lvl="1" indent="-387350" marL="914400">
              <a:spcBef>
                <a:spcPts val="0"/>
              </a:spcBef>
              <a:buClr>
                <a:schemeClr val="lt2"/>
              </a:buClr>
              <a:buSzPct val="100000"/>
              <a:buFont typeface="Courier New"/>
              <a:buChar char="o"/>
            </a:pPr>
            <a:r>
              <a:rPr sz="2500" lang="en"/>
              <a:t>Skills/Technique</a:t>
            </a:r>
          </a:p>
          <a:p>
            <a:pPr rtl="0" lvl="1" indent="-387350" marL="914400">
              <a:spcBef>
                <a:spcPts val="0"/>
              </a:spcBef>
              <a:buClr>
                <a:schemeClr val="lt2"/>
              </a:buClr>
              <a:buSzPct val="100000"/>
              <a:buFont typeface="Courier New"/>
              <a:buChar char="o"/>
            </a:pPr>
            <a:r>
              <a:rPr sz="2500" lang="en"/>
              <a:t>Interpretation/Artistry</a:t>
            </a:r>
          </a:p>
          <a:p>
            <a:pPr rtl="0" lvl="0" indent="-387350" marL="4572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sz="2500" lang="en"/>
              <a:t>Literacy</a:t>
            </a:r>
          </a:p>
          <a:p>
            <a:pPr rtl="0" lvl="1" indent="-387350" marL="914400">
              <a:spcBef>
                <a:spcPts val="0"/>
              </a:spcBef>
              <a:buClr>
                <a:schemeClr val="lt2"/>
              </a:buClr>
              <a:buSzPct val="100000"/>
              <a:buFont typeface="Courier New"/>
              <a:buChar char="o"/>
            </a:pPr>
            <a:r>
              <a:rPr sz="2500" lang="en"/>
              <a:t>Music Theory</a:t>
            </a:r>
          </a:p>
          <a:p>
            <a:pPr rtl="0" lvl="1" indent="-387350" marL="914400">
              <a:spcBef>
                <a:spcPts val="0"/>
              </a:spcBef>
              <a:buClr>
                <a:schemeClr val="lt2"/>
              </a:buClr>
              <a:buSzPct val="100000"/>
              <a:buFont typeface="Courier New"/>
              <a:buChar char="o"/>
            </a:pPr>
            <a:r>
              <a:rPr sz="2500" lang="en"/>
              <a:t>Sight Reading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5" name="Shape 145"/>
          <p:cNvSpPr txBox="1"/>
          <p:nvPr>
            <p:ph idx="1" type="body"/>
          </p:nvPr>
        </p:nvSpPr>
        <p:spPr>
          <a:xfrm>
            <a:off y="1402211" x="656100"/>
            <a:ext cy="3741299" cx="7831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Continued work on curriculum alignment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with assessments and learning goals and scales in mind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Began to brainstorm how to efficiently track student progress to support student growth</a:t>
            </a:r>
          </a:p>
        </p:txBody>
      </p:sp>
      <p:sp>
        <p:nvSpPr>
          <p:cNvPr id="146" name="Shape 146"/>
          <p:cNvSpPr txBox="1"/>
          <p:nvPr>
            <p:ph type="title"/>
          </p:nvPr>
        </p:nvSpPr>
        <p:spPr>
          <a:xfrm>
            <a:off y="162403" x="854948"/>
            <a:ext cy="857400" cx="78317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Summer 2014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81775" x="2460750"/>
            <a:ext cy="4779950" cx="6652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 txBox="1"/>
          <p:nvPr/>
        </p:nvSpPr>
        <p:spPr>
          <a:xfrm>
            <a:off y="1439375" x="752700"/>
            <a:ext cy="3479699" cx="1630800"/>
          </a:xfrm>
          <a:prstGeom prst="rect">
            <a:avLst/>
          </a:prstGeom>
          <a:solidFill>
            <a:schemeClr val="accent3"/>
          </a:solidFill>
          <a:ln w="9525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Multiple scores in each skill area can be recorded.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This chart was inspired by a similar chart viewed in a Marzano present-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ation.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We designed it to be grade level specific and it aligns with our report card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y="181775" x="32925"/>
            <a:ext cy="924299" cx="2172299"/>
          </a:xfrm>
          <a:prstGeom prst="rect">
            <a:avLst/>
          </a:prstGeom>
          <a:solidFill>
            <a:schemeClr val="dk1"/>
          </a:solidFill>
          <a:ln w="9525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2400" lang="en">
                <a:solidFill>
                  <a:schemeClr val="accent1"/>
                </a:solidFill>
              </a:rPr>
              <a:t>How do we track student progress?</a:t>
            </a:r>
          </a:p>
        </p:txBody>
      </p:sp>
      <p:sp>
        <p:nvSpPr>
          <p:cNvPr id="154" name="Shape 154"/>
          <p:cNvSpPr/>
          <p:nvPr/>
        </p:nvSpPr>
        <p:spPr>
          <a:xfrm>
            <a:off y="181775" x="3671100"/>
            <a:ext cy="587627" cx="1578042"/>
          </a:xfrm>
          <a:prstGeom prst="irregularSeal1">
            <a:avLst/>
          </a:prstGeom>
          <a:noFill/>
          <a:ln w="19050" cap="flat">
            <a:solidFill>
              <a:schemeClr val="accent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57500" x="55275"/>
            <a:ext cy="2528849" cx="453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142275" x="3937900"/>
            <a:ext cy="2277950" cx="51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Shape 161"/>
          <p:cNvSpPr/>
          <p:nvPr/>
        </p:nvSpPr>
        <p:spPr>
          <a:xfrm>
            <a:off y="257500" x="897950"/>
            <a:ext cy="316925" cx="884735"/>
          </a:xfrm>
          <a:prstGeom prst="irregularSeal2">
            <a:avLst/>
          </a:prstGeom>
          <a:noFill/>
          <a:ln w="19050" cap="flat">
            <a:solidFill>
              <a:schemeClr val="accent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2" name="Shape 162"/>
          <p:cNvSpPr/>
          <p:nvPr/>
        </p:nvSpPr>
        <p:spPr>
          <a:xfrm>
            <a:off y="1142275" x="4932225"/>
            <a:ext cy="316925" cx="1175255"/>
          </a:xfrm>
          <a:prstGeom prst="irregularSeal1">
            <a:avLst/>
          </a:prstGeom>
          <a:noFill/>
          <a:ln w="19050" cap="flat">
            <a:solidFill>
              <a:schemeClr val="accent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63" name="Shape 1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2543733" x="339125"/>
            <a:ext cy="2419782" cx="3790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Shape 164"/>
          <p:cNvSpPr/>
          <p:nvPr/>
        </p:nvSpPr>
        <p:spPr>
          <a:xfrm>
            <a:off y="2469425" x="1142800"/>
            <a:ext cy="396144" cx="2006693"/>
          </a:xfrm>
          <a:prstGeom prst="irregularSeal1">
            <a:avLst/>
          </a:prstGeom>
          <a:noFill/>
          <a:ln w="19050" cap="flat">
            <a:solidFill>
              <a:schemeClr val="accent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6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94925" x="676950"/>
            <a:ext cy="4763399" cx="772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3" name="Shape 1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4" name="Shape 174"/>
          <p:cNvSpPr txBox="1"/>
          <p:nvPr>
            <p:ph idx="1" type="body"/>
          </p:nvPr>
        </p:nvSpPr>
        <p:spPr>
          <a:xfrm>
            <a:off y="1308983" x="961869"/>
            <a:ext cy="3741299" cx="7831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Fall of 2014 -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rPr lang="en"/>
              <a:t>Everyone was expected to have something posted (no matter how basic)  - generic scales were a great way to start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  <p:sp>
        <p:nvSpPr>
          <p:cNvPr id="175" name="Shape 175"/>
          <p:cNvSpPr txBox="1"/>
          <p:nvPr>
            <p:ph type="title"/>
          </p:nvPr>
        </p:nvSpPr>
        <p:spPr>
          <a:xfrm>
            <a:off y="189750" x="328125"/>
            <a:ext cy="857400" cx="8358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Starting With A Generic Scale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9" name="Shape 1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80" name="Shape 1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566737" x="1976437"/>
            <a:ext cy="4010025" cx="519112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Shape 181"/>
          <p:cNvSpPr txBox="1"/>
          <p:nvPr/>
        </p:nvSpPr>
        <p:spPr>
          <a:xfrm>
            <a:off y="4459100" x="4833425"/>
            <a:ext cy="246000" cx="3828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">
                <a:solidFill>
                  <a:schemeClr val="accent5"/>
                </a:solidFill>
              </a:rPr>
              <a:t>www.ariosostudio.com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5" name="Shape 1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86" name="Shape 1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04700" x="96750"/>
            <a:ext cy="2383550" cx="377395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Shape 187"/>
          <p:cNvSpPr txBox="1"/>
          <p:nvPr/>
        </p:nvSpPr>
        <p:spPr>
          <a:xfrm>
            <a:off y="4400425" x="4651600"/>
            <a:ext cy="507900" cx="43737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">
                <a:solidFill>
                  <a:schemeClr val="accent5"/>
                </a:solidFill>
              </a:rPr>
              <a:t>www.ariosostudio.com</a:t>
            </a:r>
          </a:p>
        </p:txBody>
      </p:sp>
      <p:pic>
        <p:nvPicPr>
          <p:cNvPr id="188" name="Shape 1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204700" x="4522141"/>
            <a:ext cy="2383550" cx="3669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Shape 18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2588250" x="1080800"/>
            <a:ext cy="2330750" cx="3570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y="162403" x="854948"/>
            <a:ext cy="857400" cx="78317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Take Aways</a:t>
            </a:r>
          </a:p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y="1332332" x="975264"/>
            <a:ext cy="3741299" cx="7831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2400" lang="en"/>
              <a:t>You will leave here knowing ...</a:t>
            </a:r>
          </a:p>
          <a:p>
            <a:pPr rtl="0" lvl="0" indent="-381000" marL="4572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sz="2400" lang="en"/>
              <a:t>how one district is ‘chunking’ the Marzano process</a:t>
            </a:r>
          </a:p>
          <a:p>
            <a:pPr rtl="0" lvl="0" indent="-381000" marL="4572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sz="2400" lang="en"/>
              <a:t>what is helpful to have already in place</a:t>
            </a:r>
          </a:p>
          <a:p>
            <a:pPr rtl="0" lvl="0" indent="-381000" marL="4572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sz="2400" lang="en"/>
              <a:t>what learning goals and scales can look like in the music classroom</a:t>
            </a:r>
          </a:p>
          <a:p>
            <a:pPr rtl="0" lvl="0" indent="-381000" marL="4572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sz="2400" lang="en"/>
              <a:t>that evaluating your music teachers can be fun and enjoyable without being intimidating for either party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3" name="Shape 1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4" name="Shape 194"/>
          <p:cNvSpPr txBox="1"/>
          <p:nvPr/>
        </p:nvSpPr>
        <p:spPr>
          <a:xfrm>
            <a:off y="4523275" x="5025850"/>
            <a:ext cy="384899" cx="39884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">
                <a:solidFill>
                  <a:schemeClr val="accent5"/>
                </a:solidFill>
              </a:rPr>
              <a:t>www.ariosostudio.com</a:t>
            </a:r>
          </a:p>
        </p:txBody>
      </p:sp>
      <p:pic>
        <p:nvPicPr>
          <p:cNvPr id="195" name="Shape 1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468774" x="165074"/>
            <a:ext cy="2700500" cx="423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Shape 1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266725" x="4773262"/>
            <a:ext cy="2700499" cx="3845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0" name="Shape 2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1" name="Shape 201"/>
          <p:cNvSpPr txBox="1"/>
          <p:nvPr>
            <p:ph idx="1" type="body"/>
          </p:nvPr>
        </p:nvSpPr>
        <p:spPr>
          <a:xfrm>
            <a:off y="1184672" x="854948"/>
            <a:ext cy="3741299" cx="7831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/>
              <a:t>Informal Observations occurred</a:t>
            </a:r>
          </a:p>
          <a:p>
            <a:pPr rtl="0" lvl="0" indent="-419100" marL="4572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/>
              <a:t>Staff completed growth plan/IDP</a:t>
            </a:r>
          </a:p>
          <a:p>
            <a:pPr rtl="0" lvl="1" indent="-381000" marL="914400">
              <a:spcBef>
                <a:spcPts val="0"/>
              </a:spcBef>
              <a:buClr>
                <a:schemeClr val="lt2"/>
              </a:buClr>
              <a:buSzPct val="80000"/>
              <a:buFont typeface="Courier New"/>
              <a:buChar char="o"/>
            </a:pPr>
            <a:r>
              <a:rPr lang="en"/>
              <a:t>Mostly staff focused on:</a:t>
            </a:r>
          </a:p>
          <a:p>
            <a:pPr rtl="0" lvl="2" indent="-381000" marL="1371600">
              <a:spcBef>
                <a:spcPts val="0"/>
              </a:spcBef>
              <a:buClr>
                <a:schemeClr val="lt2"/>
              </a:buClr>
              <a:buSzPct val="80000"/>
              <a:buFont typeface="Wingdings"/>
              <a:buChar char="§"/>
            </a:pPr>
            <a:r>
              <a:rPr lang="en"/>
              <a:t>#1 - Learning Goals &amp; Scales</a:t>
            </a:r>
          </a:p>
          <a:p>
            <a:pPr rtl="0" lvl="2" indent="-381000" marL="1371600">
              <a:spcBef>
                <a:spcPts val="0"/>
              </a:spcBef>
              <a:buClr>
                <a:schemeClr val="lt2"/>
              </a:buClr>
              <a:buSzPct val="80000"/>
              <a:buFont typeface="Wingdings"/>
              <a:buChar char="§"/>
            </a:pPr>
            <a:r>
              <a:rPr lang="en"/>
              <a:t>#2 - Tracking Student Progress</a:t>
            </a:r>
          </a:p>
          <a:p>
            <a:pPr rtl="0" lvl="0" indent="-419100" marL="4572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/>
              <a:t>Student growth indicators determined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2" name="Shape 202"/>
          <p:cNvSpPr txBox="1"/>
          <p:nvPr>
            <p:ph type="title"/>
          </p:nvPr>
        </p:nvSpPr>
        <p:spPr>
          <a:xfrm>
            <a:off y="162403" x="854948"/>
            <a:ext cy="857400" cx="78317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September-October 2014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6" name="Shape 2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07" name="Shape 2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y="-1147175" x="2438737"/>
            <a:ext cy="7437850" cx="4266524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Shape 208"/>
          <p:cNvSpPr/>
          <p:nvPr/>
        </p:nvSpPr>
        <p:spPr>
          <a:xfrm>
            <a:off y="1026575" x="8062700"/>
            <a:ext cy="299399" cx="738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w="19050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2" name="Shape 2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3" name="Shape 213"/>
          <p:cNvSpPr txBox="1"/>
          <p:nvPr>
            <p:ph type="title"/>
          </p:nvPr>
        </p:nvSpPr>
        <p:spPr>
          <a:xfrm>
            <a:off y="141001" x="0"/>
            <a:ext cy="575399" cx="783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2400" lang="en"/>
              <a:t>November-December - Defining Growth K-5</a:t>
            </a:r>
          </a:p>
        </p:txBody>
      </p:sp>
      <p:pic>
        <p:nvPicPr>
          <p:cNvPr id="214" name="Shape 2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937125" x="385574"/>
            <a:ext cy="3682400" cx="8372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8" name="Shape 2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9" name="Shape 219"/>
          <p:cNvSpPr txBox="1"/>
          <p:nvPr>
            <p:ph idx="1" type="body"/>
          </p:nvPr>
        </p:nvSpPr>
        <p:spPr>
          <a:xfrm>
            <a:off y="1184672" x="854948"/>
            <a:ext cy="3741299" cx="3859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u="sng" lang="en"/>
              <a:t>Singing -</a:t>
            </a:r>
          </a:p>
          <a:p>
            <a:pPr rtl="0" lvl="0" indent="-419100" marL="4572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/>
              <a:t>K-1 “Who has the…” in F</a:t>
            </a:r>
          </a:p>
          <a:p>
            <a:pPr rtl="0" lvl="0" indent="-419100" marL="4572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/>
              <a:t>2-3 “Liza Jane refrain in E-flat</a:t>
            </a:r>
          </a:p>
          <a:p>
            <a:pPr lvl="0" indent="-419100" marL="4572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/>
              <a:t>4-5 “America the Beautiful” in C</a:t>
            </a:r>
          </a:p>
        </p:txBody>
      </p:sp>
      <p:sp>
        <p:nvSpPr>
          <p:cNvPr id="220" name="Shape 220"/>
          <p:cNvSpPr txBox="1"/>
          <p:nvPr>
            <p:ph idx="2" type="body"/>
          </p:nvPr>
        </p:nvSpPr>
        <p:spPr>
          <a:xfrm>
            <a:off y="1184672" x="4827083"/>
            <a:ext cy="3741299" cx="3859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u="sng" lang="en"/>
              <a:t>Rhythmic Literacy -</a:t>
            </a:r>
          </a:p>
          <a:p>
            <a:pPr rtl="0" lvl="0" indent="-419100" marL="4572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/>
              <a:t>Conversational Solfege Units:</a:t>
            </a:r>
          </a:p>
          <a:p>
            <a:pPr rtl="0" lvl="1" indent="-381000" marL="914400">
              <a:spcBef>
                <a:spcPts val="0"/>
              </a:spcBef>
              <a:buClr>
                <a:schemeClr val="lt2"/>
              </a:buClr>
              <a:buSzPct val="80000"/>
              <a:buFont typeface="Courier New"/>
              <a:buChar char="o"/>
            </a:pPr>
            <a:r>
              <a:rPr lang="en"/>
              <a:t>2 - Unit 1</a:t>
            </a:r>
          </a:p>
          <a:p>
            <a:pPr rtl="0" lvl="1" indent="-381000" marL="914400">
              <a:spcBef>
                <a:spcPts val="0"/>
              </a:spcBef>
              <a:buClr>
                <a:schemeClr val="lt2"/>
              </a:buClr>
              <a:buSzPct val="80000"/>
              <a:buFont typeface="Courier New"/>
              <a:buChar char="o"/>
            </a:pPr>
            <a:r>
              <a:rPr lang="en"/>
              <a:t>3 - Unit 6</a:t>
            </a:r>
          </a:p>
          <a:p>
            <a:pPr rtl="0" lvl="1" indent="-381000" marL="914400">
              <a:spcBef>
                <a:spcPts val="0"/>
              </a:spcBef>
              <a:buClr>
                <a:schemeClr val="lt2"/>
              </a:buClr>
              <a:buSzPct val="80000"/>
              <a:buFont typeface="Courier New"/>
              <a:buChar char="o"/>
            </a:pPr>
            <a:r>
              <a:rPr lang="en"/>
              <a:t>4 - Unit 3</a:t>
            </a:r>
          </a:p>
          <a:p>
            <a:pPr rtl="0" lvl="1" indent="-381000" marL="914400">
              <a:spcBef>
                <a:spcPts val="0"/>
              </a:spcBef>
              <a:buClr>
                <a:schemeClr val="lt2"/>
              </a:buClr>
              <a:buSzPct val="80000"/>
              <a:buFont typeface="Courier New"/>
              <a:buChar char="o"/>
            </a:pPr>
            <a:r>
              <a:rPr lang="en"/>
              <a:t>5 - Unit 7</a:t>
            </a:r>
          </a:p>
          <a:p>
            <a:pPr lvl="0" indent="0" marL="0">
              <a:spcBef>
                <a:spcPts val="0"/>
              </a:spcBef>
              <a:buNone/>
            </a:pPr>
            <a:r>
              <a:rPr sz="1800" lang="en"/>
              <a:t>(these are currently being realigned)</a:t>
            </a:r>
          </a:p>
        </p:txBody>
      </p:sp>
      <p:sp>
        <p:nvSpPr>
          <p:cNvPr id="221" name="Shape 221"/>
          <p:cNvSpPr txBox="1"/>
          <p:nvPr>
            <p:ph type="title"/>
          </p:nvPr>
        </p:nvSpPr>
        <p:spPr>
          <a:xfrm>
            <a:off y="162403" x="854948"/>
            <a:ext cy="857400" cx="78317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000" lang="en"/>
              <a:t>K-5 Individual Common Assessments -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5" name="Shape 2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6" name="Shape 226"/>
          <p:cNvSpPr txBox="1"/>
          <p:nvPr>
            <p:ph type="title"/>
          </p:nvPr>
        </p:nvSpPr>
        <p:spPr>
          <a:xfrm>
            <a:off y="247951" x="0"/>
            <a:ext cy="479100" cx="783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2400" lang="en"/>
              <a:t>Defining Growth- Secondary Performing Ensembles</a:t>
            </a:r>
          </a:p>
        </p:txBody>
      </p:sp>
      <p:pic>
        <p:nvPicPr>
          <p:cNvPr id="227" name="Shape 2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641500" x="946175"/>
            <a:ext cy="4130100" cx="7251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1" name="Shape 2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2" name="Shape 232"/>
          <p:cNvSpPr txBox="1"/>
          <p:nvPr>
            <p:ph idx="1" type="body"/>
          </p:nvPr>
        </p:nvSpPr>
        <p:spPr>
          <a:xfrm>
            <a:off y="1184672" x="854948"/>
            <a:ext cy="3741299" cx="7831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Fine Tuning Scales... </a:t>
            </a:r>
          </a:p>
        </p:txBody>
      </p:sp>
      <p:sp>
        <p:nvSpPr>
          <p:cNvPr id="233" name="Shape 233"/>
          <p:cNvSpPr txBox="1"/>
          <p:nvPr>
            <p:ph type="title"/>
          </p:nvPr>
        </p:nvSpPr>
        <p:spPr>
          <a:xfrm>
            <a:off y="162403" x="854948"/>
            <a:ext cy="857400" cx="78317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January-February</a:t>
            </a:r>
          </a:p>
        </p:txBody>
      </p:sp>
      <p:pic>
        <p:nvPicPr>
          <p:cNvPr id="234" name="Shape 2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302761" x="586900"/>
            <a:ext cy="2840727" cx="424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Shape 235"/>
          <p:cNvSpPr/>
          <p:nvPr/>
        </p:nvSpPr>
        <p:spPr>
          <a:xfrm>
            <a:off y="4047525" x="586900"/>
            <a:ext cy="336599" cx="4260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noFill/>
          <a:ln w="19050" cap="flat">
            <a:solidFill>
              <a:schemeClr val="lt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36" name="Shape 2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184675" x="4831700"/>
            <a:ext cy="3102199" cx="43123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Shape 237"/>
          <p:cNvSpPr/>
          <p:nvPr/>
        </p:nvSpPr>
        <p:spPr>
          <a:xfrm>
            <a:off y="3255775" x="4798675"/>
            <a:ext cy="336599" cx="4260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noFill/>
          <a:ln w="19050" cap="flat">
            <a:solidFill>
              <a:schemeClr val="lt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1" name="Shape 2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42" name="Shape 2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019800" x="762550"/>
            <a:ext cy="3444474" cx="8016601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Shape 243"/>
          <p:cNvSpPr txBox="1"/>
          <p:nvPr>
            <p:ph type="title"/>
          </p:nvPr>
        </p:nvSpPr>
        <p:spPr>
          <a:xfrm>
            <a:off y="162403" x="-1"/>
            <a:ext cy="857400" cx="783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Secondary Vocal Music 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7" name="Shape 2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48" name="Shape 2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495700" x="421400"/>
            <a:ext cy="4051599" cx="826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2" name="Shape 2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53" name="Shape 2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59375" x="731100"/>
            <a:ext cy="4200300" cx="778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" name="Shape 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y="162403" x="854948"/>
            <a:ext cy="857400" cx="78317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 A Little Bit About Us</a:t>
            </a:r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y="1184672" x="854948"/>
            <a:ext cy="3741299" cx="7831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2400" lang="en"/>
              <a:t>Traverse City Area Public Schools is the largest school district in Northern Michigan.  Our district covers over 300 square miles and over 10,000 students pk-12.  We have 14 elementary schools, 2 middle schools and 3 high schools.  We offer music education through elementary general music pk-5, middle school and high school performing ensembles in vocal music, band and orchestra.  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7" name="Shape 2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58" name="Shape 2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47662" x="1133475"/>
            <a:ext cy="4448175" cx="687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2" name="Shape 2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3" name="Shape 263"/>
          <p:cNvSpPr txBox="1"/>
          <p:nvPr>
            <p:ph type="title"/>
          </p:nvPr>
        </p:nvSpPr>
        <p:spPr>
          <a:xfrm>
            <a:off y="122778" x="716298"/>
            <a:ext cy="857400" cx="78317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000" lang="en"/>
              <a:t>Learning Goals And Scales In Action </a:t>
            </a:r>
          </a:p>
        </p:txBody>
      </p:sp>
      <p:sp>
        <p:nvSpPr>
          <p:cNvPr id="264" name="Shape 264"/>
          <p:cNvSpPr txBox="1"/>
          <p:nvPr/>
        </p:nvSpPr>
        <p:spPr>
          <a:xfrm>
            <a:off y="1688125" x="1160575"/>
            <a:ext cy="1529999" cx="7684500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S</a:t>
            </a:r>
          </a:p>
          <a:p>
            <a:pPr rtl="0" lvl="0">
              <a:spcBef>
                <a:spcPts val="0"/>
              </a:spcBef>
              <a:buNone/>
            </a:pPr>
            <a:r>
              <a:rPr sz="3600" lang="en">
                <a:solidFill>
                  <a:srgbClr val="FF0000"/>
                </a:solidFill>
              </a:rPr>
              <a:t>Singing Lesson with Goal and Scale</a:t>
            </a:r>
          </a:p>
          <a:p>
            <a:pPr rtl="0" lvl="0">
              <a:spcBef>
                <a:spcPts val="0"/>
              </a:spcBef>
              <a:buNone/>
            </a:pPr>
            <a:r>
              <a:rPr sz="1000" lang="en">
                <a:solidFill>
                  <a:srgbClr val="333333"/>
                </a:solidFill>
              </a:rPr>
              <a:t> </a:t>
            </a:r>
            <a:r>
              <a:rPr u="sng" sz="1000" lang="en">
                <a:solidFill>
                  <a:srgbClr val="167AC6"/>
                </a:solidFill>
                <a:hlinkClick r:id="rId3"/>
              </a:rPr>
              <a:t>http://youtu.be/hn0vMZe2Nmc</a:t>
            </a: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8" name="Shape 2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9" name="Shape 269"/>
          <p:cNvSpPr txBox="1"/>
          <p:nvPr>
            <p:ph idx="1" type="body"/>
          </p:nvPr>
        </p:nvSpPr>
        <p:spPr>
          <a:xfrm>
            <a:off y="1184672" x="854948"/>
            <a:ext cy="3741299" cx="7831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What is a learning goal and scale</a:t>
            </a:r>
          </a:p>
          <a:p>
            <a:pPr rtl="0">
              <a:spcBef>
                <a:spcPts val="0"/>
              </a:spcBef>
              <a:buNone/>
            </a:pPr>
            <a:r>
              <a:rPr sz="1000" lang="en">
                <a:solidFill>
                  <a:srgbClr val="333333"/>
                </a:solidFill>
              </a:rPr>
              <a:t> </a:t>
            </a:r>
            <a:r>
              <a:rPr u="sng" sz="1000" lang="en">
                <a:solidFill>
                  <a:srgbClr val="167AC6"/>
                </a:solidFill>
                <a:hlinkClick r:id="rId3"/>
              </a:rPr>
              <a:t>http://youtu.be/_ZSbq97_Rso</a:t>
            </a:r>
            <a:r>
              <a:rPr sz="1000" lang="en">
                <a:solidFill>
                  <a:srgbClr val="333333"/>
                </a:solidFill>
              </a:rPr>
              <a:t>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students like rating themselves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scales can be used for classroom management</a:t>
            </a:r>
          </a:p>
        </p:txBody>
      </p:sp>
      <p:sp>
        <p:nvSpPr>
          <p:cNvPr id="270" name="Shape 270"/>
          <p:cNvSpPr txBox="1"/>
          <p:nvPr>
            <p:ph type="title"/>
          </p:nvPr>
        </p:nvSpPr>
        <p:spPr>
          <a:xfrm>
            <a:off y="162403" x="854948"/>
            <a:ext cy="857400" cx="78317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Student Responses</a:t>
            </a:r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4" name="Shape 2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5" name="Shape 275"/>
          <p:cNvSpPr txBox="1"/>
          <p:nvPr>
            <p:ph idx="1" type="body"/>
          </p:nvPr>
        </p:nvSpPr>
        <p:spPr>
          <a:xfrm>
            <a:off y="1184672" x="854948"/>
            <a:ext cy="3741299" cx="7831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/>
              <a:t>TCAPS is reviewing if our assessments are truly assessing what we think they are.</a:t>
            </a:r>
          </a:p>
          <a:p>
            <a:pPr rtl="0" lvl="0" indent="-419100" marL="4572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/>
              <a:t>Do our assessments reflect those key areas of instruction that we value?</a:t>
            </a:r>
          </a:p>
          <a:p>
            <a:pPr rtl="0" lvl="0" indent="-419100" marL="4572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/>
              <a:t>What is the appropriate balance of “individual” vs. “ensemble” assessments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6" name="Shape 276"/>
          <p:cNvSpPr txBox="1"/>
          <p:nvPr>
            <p:ph type="title"/>
          </p:nvPr>
        </p:nvSpPr>
        <p:spPr>
          <a:xfrm>
            <a:off y="162403" x="854948"/>
            <a:ext cy="857400" cx="78317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Common Assessments</a:t>
            </a:r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0" name="Shape 2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1" name="Shape 281"/>
          <p:cNvSpPr txBox="1"/>
          <p:nvPr>
            <p:ph idx="1" type="body"/>
          </p:nvPr>
        </p:nvSpPr>
        <p:spPr>
          <a:xfrm>
            <a:off y="1184672" x="854948"/>
            <a:ext cy="3741299" cx="7831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/>
              <a:t>Expand the bank of assessment tools for informative and summative assessments that support the curriculum objectives</a:t>
            </a:r>
          </a:p>
          <a:p>
            <a:pPr rtl="0" lvl="0" indent="-419100" marL="4572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/>
              <a:t>Practice using the goals and scales in the classroom so they feel natural</a:t>
            </a:r>
          </a:p>
          <a:p>
            <a:pPr rtl="0" lvl="0" indent="-419100" marL="4572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/>
              <a:t>Continue to utilize the state and national support materials for authentic assessments</a:t>
            </a:r>
          </a:p>
        </p:txBody>
      </p:sp>
      <p:sp>
        <p:nvSpPr>
          <p:cNvPr id="282" name="Shape 282"/>
          <p:cNvSpPr txBox="1"/>
          <p:nvPr>
            <p:ph type="title"/>
          </p:nvPr>
        </p:nvSpPr>
        <p:spPr>
          <a:xfrm>
            <a:off y="162403" x="854948"/>
            <a:ext cy="857400" cx="78317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Moving Forward</a:t>
            </a:r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6" name="Shape 2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7" name="Shape 287"/>
          <p:cNvSpPr txBox="1"/>
          <p:nvPr>
            <p:ph idx="1" type="body"/>
          </p:nvPr>
        </p:nvSpPr>
        <p:spPr>
          <a:xfrm>
            <a:off y="1379972" x="1475598"/>
            <a:ext cy="3741299" cx="7831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8" name="Shape 288"/>
          <p:cNvSpPr txBox="1"/>
          <p:nvPr>
            <p:ph type="title"/>
          </p:nvPr>
        </p:nvSpPr>
        <p:spPr>
          <a:xfrm>
            <a:off y="162403" x="854948"/>
            <a:ext cy="857400" cx="78317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Ready, Set, Evaluate</a:t>
            </a:r>
          </a:p>
        </p:txBody>
      </p:sp>
      <p:sp>
        <p:nvSpPr>
          <p:cNvPr id="289" name="Shape 289"/>
          <p:cNvSpPr txBox="1"/>
          <p:nvPr/>
        </p:nvSpPr>
        <p:spPr>
          <a:xfrm>
            <a:off y="1696900" x="1214900"/>
            <a:ext cy="329999" cx="1096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0" name="Shape 290">
            <a:hlinkClick r:id="rId4"/>
          </p:cNvPr>
          <p:cNvSpPr/>
          <p:nvPr/>
        </p:nvSpPr>
        <p:spPr>
          <a:xfrm>
            <a:off y="1273200" x="2286000"/>
            <a:ext cy="3429000" cx="4572000"/>
          </a:xfrm>
          <a:prstGeom prst="rect">
            <a:avLst/>
          </a:prstGeom>
          <a:blipFill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4" name="Shape 2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5" name="Shape 295"/>
          <p:cNvSpPr txBox="1"/>
          <p:nvPr>
            <p:ph idx="1" type="body"/>
          </p:nvPr>
        </p:nvSpPr>
        <p:spPr>
          <a:xfrm>
            <a:off y="1128747" x="854948"/>
            <a:ext cy="3741299" cx="7831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/>
              <a:t>teachers in the music classroom are always assessing, let that natural part of the “practice” be the assessment focus</a:t>
            </a:r>
          </a:p>
          <a:p>
            <a:pPr rtl="0" lvl="0" indent="-419100" marL="4572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/>
              <a:t>individual assessments must be practical and manageable as well as informative</a:t>
            </a:r>
          </a:p>
          <a:p>
            <a:pPr lvl="0" indent="-419100" marL="4572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/>
              <a:t>“ensemble” assessments should be considered as well</a:t>
            </a:r>
          </a:p>
        </p:txBody>
      </p:sp>
      <p:sp>
        <p:nvSpPr>
          <p:cNvPr id="296" name="Shape 296"/>
          <p:cNvSpPr txBox="1"/>
          <p:nvPr>
            <p:ph type="title"/>
          </p:nvPr>
        </p:nvSpPr>
        <p:spPr>
          <a:xfrm>
            <a:off y="133103" x="290773"/>
            <a:ext cy="857400" cx="78317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000" lang="en"/>
              <a:t>Designing Your Road, Some Suggestions</a:t>
            </a:r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0" name="Shape 3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1" name="Shape 301"/>
          <p:cNvSpPr txBox="1"/>
          <p:nvPr>
            <p:ph idx="1" type="body"/>
          </p:nvPr>
        </p:nvSpPr>
        <p:spPr>
          <a:xfrm>
            <a:off y="1184672" x="854948"/>
            <a:ext cy="3741299" cx="7831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sz="2400" lang="en"/>
              <a:t>Begin with the end in mind</a:t>
            </a:r>
          </a:p>
          <a:p>
            <a:pPr rtl="0" lvl="0" indent="-381000" marL="4572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sz="2400" lang="en"/>
              <a:t>Process vs Product</a:t>
            </a:r>
          </a:p>
          <a:p>
            <a:pPr rtl="0" lvl="0" indent="-381000" marL="4572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sz="2400" lang="en"/>
              <a:t>Don’t reinvent the wheel </a:t>
            </a:r>
          </a:p>
          <a:p>
            <a:pPr rtl="0" lvl="0" indent="-381000" marL="4572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sz="2400" lang="en"/>
              <a:t>Music and Marzano work well together</a:t>
            </a:r>
          </a:p>
          <a:p>
            <a:pPr rtl="0" lvl="0" indent="-381000" marL="4572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sz="2400" lang="en"/>
              <a:t>It’s easier to write goals and scales when you have an established curriculum</a:t>
            </a:r>
          </a:p>
          <a:p>
            <a:pPr rtl="0" lvl="0" indent="-381000" marL="4572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sz="2400" lang="en"/>
              <a:t>Students like rating themselves even our youngest learners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sp>
        <p:nvSpPr>
          <p:cNvPr id="302" name="Shape 302"/>
          <p:cNvSpPr txBox="1"/>
          <p:nvPr>
            <p:ph type="title"/>
          </p:nvPr>
        </p:nvSpPr>
        <p:spPr>
          <a:xfrm>
            <a:off y="162403" x="854948"/>
            <a:ext cy="857400" cx="78317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Random Thoughts</a:t>
            </a:r>
          </a:p>
        </p:txBody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6" name="Shape 3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7" name="Shape 307"/>
          <p:cNvSpPr txBox="1"/>
          <p:nvPr>
            <p:ph idx="1" type="body"/>
          </p:nvPr>
        </p:nvSpPr>
        <p:spPr>
          <a:xfrm>
            <a:off y="1155372" x="854948"/>
            <a:ext cy="3741299" cx="7831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/>
              <a:t>training</a:t>
            </a:r>
          </a:p>
          <a:p>
            <a:pPr rtl="0" lvl="0" indent="-419100" marL="4572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/>
              <a:t>reflection</a:t>
            </a:r>
          </a:p>
          <a:p>
            <a:pPr rtl="0" lvl="0" indent="-419100" marL="4572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/>
              <a:t>resources</a:t>
            </a:r>
          </a:p>
          <a:p>
            <a:pPr rtl="0" lvl="0" indent="-419100" marL="4572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/>
              <a:t>TIME to</a:t>
            </a:r>
          </a:p>
          <a:p>
            <a:pPr rtl="0" lvl="1" indent="-381000" marL="914400">
              <a:spcBef>
                <a:spcPts val="0"/>
              </a:spcBef>
              <a:buClr>
                <a:schemeClr val="lt2"/>
              </a:buClr>
              <a:buSzPct val="80000"/>
              <a:buFont typeface="Courier New"/>
              <a:buChar char="o"/>
            </a:pPr>
            <a:r>
              <a:rPr lang="en"/>
              <a:t>meet</a:t>
            </a:r>
          </a:p>
          <a:p>
            <a:pPr rtl="0" lvl="1" indent="-381000" marL="914400">
              <a:spcBef>
                <a:spcPts val="0"/>
              </a:spcBef>
              <a:buClr>
                <a:schemeClr val="lt2"/>
              </a:buClr>
              <a:buSzPct val="80000"/>
              <a:buFont typeface="Courier New"/>
              <a:buChar char="o"/>
            </a:pPr>
            <a:r>
              <a:rPr lang="en"/>
              <a:t>observe</a:t>
            </a:r>
          </a:p>
          <a:p>
            <a:pPr rtl="0" lvl="1" indent="-381000" marL="914400">
              <a:spcBef>
                <a:spcPts val="0"/>
              </a:spcBef>
              <a:buClr>
                <a:schemeClr val="lt2"/>
              </a:buClr>
              <a:buSzPct val="80000"/>
              <a:buFont typeface="Courier New"/>
              <a:buChar char="o"/>
            </a:pPr>
            <a:r>
              <a:rPr lang="en"/>
              <a:t>reflect</a:t>
            </a:r>
          </a:p>
          <a:p>
            <a:pPr rtl="0" lvl="1" indent="-381000" marL="914400">
              <a:spcBef>
                <a:spcPts val="0"/>
              </a:spcBef>
              <a:buClr>
                <a:schemeClr val="lt2"/>
              </a:buClr>
              <a:buSzPct val="80000"/>
              <a:buFont typeface="Courier New"/>
              <a:buChar char="o"/>
            </a:pPr>
            <a:r>
              <a:rPr lang="en"/>
              <a:t>design and redesign</a:t>
            </a:r>
          </a:p>
          <a:p>
            <a:pPr rtl="0" lvl="0" indent="0" marL="45720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8" name="Shape 308"/>
          <p:cNvSpPr txBox="1"/>
          <p:nvPr>
            <p:ph type="title"/>
          </p:nvPr>
        </p:nvSpPr>
        <p:spPr>
          <a:xfrm>
            <a:off y="111128" x="906223"/>
            <a:ext cy="857400" cx="78317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Evaluation Is An Investment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0" name="Shape 80"/>
          <p:cNvSpPr txBox="1"/>
          <p:nvPr>
            <p:ph idx="1" type="body"/>
          </p:nvPr>
        </p:nvSpPr>
        <p:spPr>
          <a:xfrm>
            <a:off y="1284772" x="854948"/>
            <a:ext cy="3741299" cx="7831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68300" marL="4572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sz="2200" lang="en"/>
              <a:t>had recently updated elementary and secondary music curriculum to align with current practices within the district</a:t>
            </a:r>
          </a:p>
          <a:p>
            <a:pPr rtl="0" lvl="0" indent="-368300" marL="4572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sz="2200" lang="en"/>
              <a:t>were using district wide common assessments to measure student growth, they have been in place K-12 since 2007</a:t>
            </a:r>
          </a:p>
          <a:p>
            <a:pPr rtl="0" lvl="0" indent="-368300" marL="4572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sz="2200" lang="en"/>
              <a:t>regularly met as Professional Learning Communities (music specific) 6 times a year</a:t>
            </a:r>
          </a:p>
          <a:p>
            <a:pPr rtl="0" lvl="0" indent="-368300" marL="4572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sz="2200" lang="en"/>
              <a:t>had a half time k-12 music coordinator, staff involved at district level with school improvement and instructional rounds</a:t>
            </a:r>
          </a:p>
          <a:p>
            <a:pPr lvl="0" indent="-368300" marL="4572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sz="2200" lang="en"/>
              <a:t>had music staff involved at state level organizations</a:t>
            </a:r>
          </a:p>
        </p:txBody>
      </p:sp>
      <p:sp>
        <p:nvSpPr>
          <p:cNvPr id="81" name="Shape 81"/>
          <p:cNvSpPr txBox="1"/>
          <p:nvPr>
            <p:ph type="title"/>
          </p:nvPr>
        </p:nvSpPr>
        <p:spPr>
          <a:xfrm>
            <a:off y="145996" x="483062"/>
            <a:ext cy="857400" cx="78317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Before Marzano We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6" name="Shape 86"/>
          <p:cNvSpPr txBox="1"/>
          <p:nvPr>
            <p:ph idx="1" type="body"/>
          </p:nvPr>
        </p:nvSpPr>
        <p:spPr>
          <a:xfrm>
            <a:off y="1173734" x="789321"/>
            <a:ext cy="3741299" cx="7831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Regional Staff Development Day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All staff was introduced to the domains of Marzano and the fact that TCAPS was going to focus on four specific elements the first year.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7" name="Shape 87"/>
          <p:cNvSpPr txBox="1"/>
          <p:nvPr>
            <p:ph type="title"/>
          </p:nvPr>
        </p:nvSpPr>
        <p:spPr>
          <a:xfrm>
            <a:off y="162403" x="854948"/>
            <a:ext cy="857400" cx="78317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November 2013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74700" x="1479525"/>
            <a:ext cy="4773124" cx="684372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/>
          <p:nvPr/>
        </p:nvSpPr>
        <p:spPr>
          <a:xfrm>
            <a:off y="1587775" x="1775075"/>
            <a:ext cy="234899" cx="244500"/>
          </a:xfrm>
          <a:prstGeom prst="rightArrow">
            <a:avLst>
              <a:gd fmla="val 24999" name="adj1"/>
              <a:gd fmla="val 42842" name="adj2"/>
            </a:avLst>
          </a:prstGeom>
          <a:solidFill>
            <a:schemeClr val="accent1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4" name="Shape 94"/>
          <p:cNvSpPr/>
          <p:nvPr/>
        </p:nvSpPr>
        <p:spPr>
          <a:xfrm>
            <a:off y="1822675" x="1775075"/>
            <a:ext cy="234899" cx="244500"/>
          </a:xfrm>
          <a:prstGeom prst="rightArrow">
            <a:avLst>
              <a:gd fmla="val 24999" name="adj1"/>
              <a:gd fmla="val 42842" name="adj2"/>
            </a:avLst>
          </a:prstGeom>
          <a:solidFill>
            <a:schemeClr val="accent1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" name="Shape 95"/>
          <p:cNvSpPr/>
          <p:nvPr/>
        </p:nvSpPr>
        <p:spPr>
          <a:xfrm>
            <a:off y="1498350" x="3491550"/>
            <a:ext cy="234899" cx="244500"/>
          </a:xfrm>
          <a:prstGeom prst="rightArrow">
            <a:avLst>
              <a:gd fmla="val 24999" name="adj1"/>
              <a:gd fmla="val 42842" name="adj2"/>
            </a:avLst>
          </a:prstGeom>
          <a:solidFill>
            <a:schemeClr val="accent1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6" name="Shape 96"/>
          <p:cNvSpPr/>
          <p:nvPr/>
        </p:nvSpPr>
        <p:spPr>
          <a:xfrm>
            <a:off y="1406050" x="5726475"/>
            <a:ext cy="234899" cx="244500"/>
          </a:xfrm>
          <a:prstGeom prst="rightArrow">
            <a:avLst>
              <a:gd fmla="val 24999" name="adj1"/>
              <a:gd fmla="val 42842" name="adj2"/>
            </a:avLst>
          </a:prstGeom>
          <a:solidFill>
            <a:schemeClr val="accent1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" name="Shape 97"/>
          <p:cNvSpPr txBox="1"/>
          <p:nvPr/>
        </p:nvSpPr>
        <p:spPr>
          <a:xfrm>
            <a:off y="671875" x="56175"/>
            <a:ext cy="2066699" cx="1380000"/>
          </a:xfrm>
          <a:prstGeom prst="rect">
            <a:avLst/>
          </a:prstGeom>
          <a:solidFill>
            <a:schemeClr val="lt2"/>
          </a:solidFill>
          <a:ln w="9525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 the final evaluation distribution, these four elements will make up 60% of the overall score.</a:t>
            </a:r>
          </a:p>
        </p:txBody>
      </p:sp>
      <p:sp>
        <p:nvSpPr>
          <p:cNvPr id="98" name="Shape 98"/>
          <p:cNvSpPr txBox="1"/>
          <p:nvPr/>
        </p:nvSpPr>
        <p:spPr>
          <a:xfrm>
            <a:off y="4333725" x="3789375"/>
            <a:ext cy="614099" cx="21815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Orange arrows indicate a TCAPS area of focus.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07150" x="1509500"/>
            <a:ext cy="4729200" cx="6555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/>
          <p:nvPr/>
        </p:nvSpPr>
        <p:spPr>
          <a:xfrm>
            <a:off y="1362650" x="1644800"/>
            <a:ext cy="327299" cx="448199"/>
          </a:xfrm>
          <a:prstGeom prst="rightArrow">
            <a:avLst>
              <a:gd fmla="val 24999" name="adj1"/>
              <a:gd fmla="val 42842" name="adj2"/>
            </a:avLst>
          </a:prstGeom>
          <a:solidFill>
            <a:schemeClr val="accent1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5" name="Shape 105"/>
          <p:cNvSpPr/>
          <p:nvPr/>
        </p:nvSpPr>
        <p:spPr>
          <a:xfrm rot="10800000">
            <a:off y="1511124" x="5232225"/>
            <a:ext cy="655800" cx="561899"/>
          </a:xfrm>
          <a:prstGeom prst="rightArrow">
            <a:avLst>
              <a:gd fmla="val 24999" name="adj1"/>
              <a:gd fmla="val 42842" name="adj2"/>
            </a:avLst>
          </a:prstGeom>
          <a:solidFill>
            <a:schemeClr val="accent1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/>
          <p:nvPr/>
        </p:nvSpPr>
        <p:spPr>
          <a:xfrm rot="10800000">
            <a:off y="1308149" x="7386850"/>
            <a:ext cy="655800" cx="561899"/>
          </a:xfrm>
          <a:prstGeom prst="rightArrow">
            <a:avLst>
              <a:gd fmla="val 24999" name="adj1"/>
              <a:gd fmla="val 42842" name="adj2"/>
            </a:avLst>
          </a:prstGeom>
          <a:solidFill>
            <a:schemeClr val="accent1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 txBox="1"/>
          <p:nvPr/>
        </p:nvSpPr>
        <p:spPr>
          <a:xfrm>
            <a:off y="3434575" x="3483150"/>
            <a:ext cy="614099" cx="22742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Orange arrows indicate a TCAPS area of focus.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2" name="Shape 112"/>
          <p:cNvSpPr txBox="1"/>
          <p:nvPr>
            <p:ph idx="1" type="body"/>
          </p:nvPr>
        </p:nvSpPr>
        <p:spPr>
          <a:xfrm>
            <a:off y="1272583" x="978766"/>
            <a:ext cy="3741299" cx="7831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sz="2400" lang="en"/>
              <a:t>Staff introduced to NAfME and NCCAS support materials for standards revisions</a:t>
            </a:r>
          </a:p>
          <a:p>
            <a:pPr rtl="0" lvl="0" indent="-381000" marL="4572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sz="2400" lang="en"/>
              <a:t>Began to create backward lessons and then units to align with district initiatives</a:t>
            </a:r>
          </a:p>
          <a:p>
            <a:pPr rtl="0" lvl="0" indent="-381000" marL="4572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sz="2400" lang="en"/>
              <a:t>Summer work for elementary and secondary</a:t>
            </a:r>
          </a:p>
          <a:p>
            <a:pPr rtl="0" lvl="1" indent="-368300" marL="914400">
              <a:spcBef>
                <a:spcPts val="0"/>
              </a:spcBef>
              <a:buClr>
                <a:schemeClr val="lt2"/>
              </a:buClr>
              <a:buSzPct val="100000"/>
              <a:buFont typeface="Courier New"/>
              <a:buChar char="o"/>
            </a:pPr>
            <a:r>
              <a:rPr sz="2200" lang="en"/>
              <a:t>existing 7 elementary general music strands aligned with NCCAS </a:t>
            </a:r>
          </a:p>
          <a:p>
            <a:pPr rtl="0" lvl="1" indent="-368300" marL="914400">
              <a:spcBef>
                <a:spcPts val="0"/>
              </a:spcBef>
              <a:buClr>
                <a:schemeClr val="lt2"/>
              </a:buClr>
              <a:buSzPct val="100000"/>
              <a:buFont typeface="Courier New"/>
              <a:buChar char="o"/>
            </a:pPr>
            <a:r>
              <a:rPr sz="2200" lang="en"/>
              <a:t>Secondary units in performance and literacy to align with national standards, district initiatives and 21st century skills</a:t>
            </a:r>
          </a:p>
          <a:p>
            <a:pPr rtl="0" lvl="0" indent="-228600" marL="45720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rtl="0" lvl="0">
              <a:spcBef>
                <a:spcPts val="0"/>
              </a:spcBef>
              <a:buClr>
                <a:srgbClr val="000000"/>
              </a:buClr>
              <a:buNone/>
            </a:pPr>
            <a:r>
              <a:t/>
            </a:r>
            <a:endParaRPr sz="2400"/>
          </a:p>
          <a:p>
            <a:pPr rtl="0" lvl="0" indent="-381000" marL="4572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sz="2400" lang="en"/>
              <a:t>Planned for summer work, writing units that focused on performance and literacy. </a:t>
            </a:r>
          </a:p>
          <a:p>
            <a:pPr>
              <a:spcBef>
                <a:spcPts val="0"/>
              </a:spcBef>
              <a:buNone/>
            </a:pPr>
            <a:r>
              <a:rPr sz="2400" lang="en"/>
              <a:t>ggtacs</a:t>
            </a:r>
          </a:p>
        </p:txBody>
      </p:sp>
      <p:sp>
        <p:nvSpPr>
          <p:cNvPr id="113" name="Shape 113"/>
          <p:cNvSpPr txBox="1"/>
          <p:nvPr>
            <p:ph type="title"/>
          </p:nvPr>
        </p:nvSpPr>
        <p:spPr>
          <a:xfrm>
            <a:off y="162403" x="854948"/>
            <a:ext cy="857400" cx="78317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February 2014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7" name="Shape 1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52875" x="0"/>
            <a:ext cy="4758549" cx="658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 txBox="1"/>
          <p:nvPr/>
        </p:nvSpPr>
        <p:spPr>
          <a:xfrm>
            <a:off y="778175" x="6653225"/>
            <a:ext cy="3203100" cx="2317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sz="2800" lang="en">
                <a:solidFill>
                  <a:srgbClr val="5956A7"/>
                </a:solidFill>
              </a:rPr>
              <a:t>New Core Arts Standards implemented</a:t>
            </a:r>
          </a:p>
          <a:p>
            <a:pPr algn="ctr" rtl="0">
              <a:spcBef>
                <a:spcPts val="0"/>
              </a:spcBef>
              <a:buNone/>
            </a:pPr>
            <a:r>
              <a:rPr sz="2800" lang="en">
                <a:solidFill>
                  <a:srgbClr val="5956A7"/>
                </a:solidFill>
              </a:rPr>
              <a:t>in</a:t>
            </a:r>
          </a:p>
          <a:p>
            <a:pPr algn="ctr" rtl="0">
              <a:spcBef>
                <a:spcPts val="0"/>
              </a:spcBef>
              <a:buNone/>
            </a:pPr>
            <a:r>
              <a:rPr sz="2800" lang="en">
                <a:solidFill>
                  <a:srgbClr val="5956A7"/>
                </a:solidFill>
              </a:rPr>
              <a:t>Summer 2014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2.xml><?xml version="1.0" encoding="utf-8"?>
<a:theme xmlns:a="http://schemas.openxmlformats.org/drawingml/2006/main" xmlns:r="http://schemas.openxmlformats.org/officeDocument/2006/relationships" name="trek">
  <a:themeElements>
    <a:clrScheme name="Custom 129">
      <a:dk1>
        <a:srgbClr val="000000"/>
      </a:dk1>
      <a:lt1>
        <a:srgbClr val="FFFFFF"/>
      </a:lt1>
      <a:dk2>
        <a:srgbClr val="5956A7"/>
      </a:dk2>
      <a:lt2>
        <a:srgbClr val="FED47D"/>
      </a:lt2>
      <a:accent1>
        <a:srgbClr val="FF7500"/>
      </a:accent1>
      <a:accent2>
        <a:srgbClr val="8B87FF"/>
      </a:accent2>
      <a:accent3>
        <a:srgbClr val="BF8AC9"/>
      </a:accent3>
      <a:accent4>
        <a:srgbClr val="A14141"/>
      </a:accent4>
      <a:accent5>
        <a:srgbClr val="E06163"/>
      </a:accent5>
      <a:accent6>
        <a:srgbClr val="BB8107"/>
      </a:accent6>
      <a:hlink>
        <a:srgbClr val="FF7500"/>
      </a:hlink>
      <a:folHlink>
        <a:srgbClr val="A7A7A7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